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77" r:id="rId5"/>
    <p:sldId id="260" r:id="rId6"/>
    <p:sldId id="278" r:id="rId7"/>
    <p:sldId id="281" r:id="rId8"/>
    <p:sldId id="257" r:id="rId9"/>
    <p:sldId id="279" r:id="rId10"/>
    <p:sldId id="273" r:id="rId11"/>
    <p:sldId id="280" r:id="rId12"/>
    <p:sldId id="271" r:id="rId13"/>
    <p:sldId id="270" r:id="rId14"/>
    <p:sldId id="262" r:id="rId15"/>
    <p:sldId id="265" r:id="rId16"/>
    <p:sldId id="264" r:id="rId17"/>
    <p:sldId id="261" r:id="rId18"/>
    <p:sldId id="272" r:id="rId19"/>
    <p:sldId id="267" r:id="rId20"/>
    <p:sldId id="268" r:id="rId21"/>
    <p:sldId id="276" r:id="rId22"/>
    <p:sldId id="269" r:id="rId23"/>
    <p:sldId id="275" r:id="rId24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191"/>
    <a:srgbClr val="F57814"/>
    <a:srgbClr val="FBB43E"/>
    <a:srgbClr val="FFB351"/>
    <a:srgbClr val="539ED0"/>
    <a:srgbClr val="649B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96D845-730F-4538-9660-937ED8EE1D23}" v="20" dt="2022-04-18T21:27:02.7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81"/>
  </p:normalViewPr>
  <p:slideViewPr>
    <p:cSldViewPr snapToGrid="0" snapToObjects="1">
      <p:cViewPr varScale="1">
        <p:scale>
          <a:sx n="67" d="100"/>
          <a:sy n="67" d="100"/>
        </p:scale>
        <p:origin x="452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6"/>
            </a:solidFill>
          </c:spPr>
          <c:dPt>
            <c:idx val="0"/>
            <c:bubble3D val="0"/>
            <c:spPr>
              <a:solidFill>
                <a:srgbClr val="539ED0"/>
              </a:solidFill>
              <a:ln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7135-4A67-84D7-232DCE23E267}"/>
              </c:ext>
            </c:extLst>
          </c:dPt>
          <c:dPt>
            <c:idx val="1"/>
            <c:bubble3D val="0"/>
            <c:spPr>
              <a:solidFill>
                <a:srgbClr val="FBB43E"/>
              </a:solidFill>
              <a:ln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7135-4A67-84D7-232DCE23E267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7135-4A67-84D7-232DCE23E267}"/>
              </c:ext>
            </c:extLst>
          </c:dPt>
          <c:dPt>
            <c:idx val="3"/>
            <c:bubble3D val="0"/>
            <c:spPr>
              <a:solidFill>
                <a:srgbClr val="005191"/>
              </a:solidFill>
              <a:ln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7135-4A67-84D7-232DCE23E267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</c:v>
                </c:pt>
                <c:pt idx="1">
                  <c:v>3.2</c:v>
                </c:pt>
                <c:pt idx="2">
                  <c:v>1.4</c:v>
                </c:pt>
                <c:pt idx="3">
                  <c:v>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135-4A67-84D7-232DCE23E2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9848478761583399"/>
          <c:y val="0.10869033586370599"/>
          <c:w val="0.21307983823450599"/>
          <c:h val="0.83542144058339995"/>
        </c:manualLayout>
      </c:layout>
      <c:overlay val="0"/>
      <c:txPr>
        <a:bodyPr/>
        <a:lstStyle/>
        <a:p>
          <a:pPr>
            <a:defRPr b="0" i="0">
              <a:latin typeface="Arial MT"/>
              <a:cs typeface="Arial MT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6"/>
            </a:solidFill>
          </c:spPr>
          <c:dPt>
            <c:idx val="0"/>
            <c:bubble3D val="0"/>
            <c:spPr>
              <a:solidFill>
                <a:srgbClr val="F57814"/>
              </a:solidFill>
              <a:ln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6582-4128-AC2E-9BFC09935383}"/>
              </c:ext>
            </c:extLst>
          </c:dPt>
          <c:dPt>
            <c:idx val="1"/>
            <c:bubble3D val="0"/>
            <c:spPr>
              <a:solidFill>
                <a:srgbClr val="005191"/>
              </a:solidFill>
              <a:ln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6582-4128-AC2E-9BFC09935383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6582-4128-AC2E-9BFC09935383}"/>
              </c:ext>
            </c:extLst>
          </c:dPt>
          <c:dPt>
            <c:idx val="3"/>
            <c:bubble3D val="0"/>
            <c:spPr>
              <a:solidFill>
                <a:schemeClr val="tx1"/>
              </a:solidFill>
              <a:ln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6582-4128-AC2E-9BFC09935383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</c:v>
                </c:pt>
                <c:pt idx="1">
                  <c:v>3.2</c:v>
                </c:pt>
                <c:pt idx="2">
                  <c:v>1.4</c:v>
                </c:pt>
                <c:pt idx="3">
                  <c:v>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582-4128-AC2E-9BFC099353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9848478761583399"/>
          <c:y val="0.10869033586370599"/>
          <c:w val="0.14718444868514699"/>
          <c:h val="0.31818532356499901"/>
        </c:manualLayout>
      </c:layout>
      <c:overlay val="0"/>
      <c:txPr>
        <a:bodyPr/>
        <a:lstStyle/>
        <a:p>
          <a:pPr>
            <a:defRPr b="0" i="0">
              <a:latin typeface="Arial MT"/>
              <a:cs typeface="Arial MT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E10100-14E3-D647-84FF-F8CB4A92EEE3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04484-2D14-8147-A2DC-EBF549FB1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042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CEA2A-B16D-F446-9BF6-799BE5083711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2BE64-911F-3D4B-A781-15E4A6542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8275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 ensure that</a:t>
            </a:r>
            <a:r>
              <a:rPr lang="en-US" baseline="0" dirty="0"/>
              <a:t> the UNITED WE FIGHT. UNITED WE WIN. Artwork is on top of the photo you may have to click on photo box and select to SEND TO BACK.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2BE64-911F-3D4B-A781-15E4A654255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9287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 ensure that</a:t>
            </a:r>
            <a:r>
              <a:rPr lang="en-US" baseline="0" dirty="0"/>
              <a:t> the UNITED WE FIGHT. UNITED WE WIN. Artwork is on top of the photo you may have to click on photo box and select to SEND TO BACK.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2BE64-911F-3D4B-A781-15E4A654255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7057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2BE64-911F-3D4B-A781-15E4A654255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761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 ensure that</a:t>
            </a:r>
            <a:r>
              <a:rPr lang="en-US" baseline="0" dirty="0"/>
              <a:t> the UNITED WE FIGHT. UNITED WE WIN. Artwork is on top of the photo you may have to click on photo box and select to SEND TO BACK.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2BE64-911F-3D4B-A781-15E4A654255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928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 ensure that</a:t>
            </a:r>
            <a:r>
              <a:rPr lang="en-US" baseline="0" dirty="0"/>
              <a:t> the UNITED WE FIGHT. UNITED WE WIN. Artwork is on top of the photo you may have to click on photo box and select to SEND TO BACK.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2BE64-911F-3D4B-A781-15E4A654255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928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2BE64-911F-3D4B-A781-15E4A654255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542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 ensure that</a:t>
            </a:r>
            <a:r>
              <a:rPr lang="en-US" baseline="0" dirty="0"/>
              <a:t> the UNITED WE FIGHT. UNITED WE WIN. Artwork is on top of the photo you may have to click on photo box and select to SEND TO BACK.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2BE64-911F-3D4B-A781-15E4A654255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938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 ensure that</a:t>
            </a:r>
            <a:r>
              <a:rPr lang="en-US" baseline="0" dirty="0"/>
              <a:t> the UNITED WE FIGHT. UNITED WE WIN. Artwork is on top of the photo you may have to click on photo box and select to SEND TO BACK.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2BE64-911F-3D4B-A781-15E4A654255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938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2BE64-911F-3D4B-A781-15E4A654255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868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ensure that</a:t>
            </a:r>
            <a:r>
              <a:rPr lang="en-US" baseline="0" dirty="0"/>
              <a:t> the UNITED WE FIGHT. UNITED WE WIN. Artwork is on top of the photo you may have to click on photo box and select to SEND TO BACK.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2BE64-911F-3D4B-A781-15E4A654255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6384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2BE64-911F-3D4B-A781-15E4A654255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483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820374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65300" y="5353775"/>
            <a:ext cx="6764747" cy="610323"/>
          </a:xfrm>
        </p:spPr>
        <p:txBody>
          <a:bodyPr>
            <a:normAutofit/>
          </a:bodyPr>
          <a:lstStyle>
            <a:lvl1pPr marL="0" indent="0" algn="l">
              <a:buNone/>
              <a:defRPr sz="3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1765831" y="6052998"/>
            <a:ext cx="6764216" cy="48967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2788375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5666" y="3340100"/>
            <a:ext cx="10888133" cy="25710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 b="1" i="1">
                <a:solidFill>
                  <a:schemeClr val="accent6"/>
                </a:solidFill>
              </a:defRPr>
            </a:lvl1pPr>
            <a:lvl2pPr algn="ctr">
              <a:defRPr i="1">
                <a:solidFill>
                  <a:schemeClr val="accent1"/>
                </a:solidFill>
              </a:defRPr>
            </a:lvl2pPr>
            <a:lvl3pPr algn="ctr">
              <a:defRPr i="1">
                <a:solidFill>
                  <a:schemeClr val="accent1"/>
                </a:solidFill>
              </a:defRPr>
            </a:lvl3pPr>
            <a:lvl4pPr algn="ctr">
              <a:defRPr i="1">
                <a:solidFill>
                  <a:schemeClr val="accent1"/>
                </a:solidFill>
              </a:defRPr>
            </a:lvl4pPr>
            <a:lvl5pPr algn="ctr">
              <a:defRPr i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6566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666" y="1989862"/>
            <a:ext cx="10888133" cy="4054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6566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755900" y="493135"/>
            <a:ext cx="8915400" cy="1151075"/>
          </a:xfrm>
        </p:spPr>
        <p:txBody>
          <a:bodyPr anchor="b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2882900" y="1580711"/>
            <a:ext cx="8890000" cy="3082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blue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A1B0486E-1E6F-4C6E-BA5D-4E4424CA81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8932" y="837044"/>
            <a:ext cx="2405368" cy="62013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4826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58166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6566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2755900" y="493135"/>
            <a:ext cx="8915400" cy="1151075"/>
          </a:xfrm>
        </p:spPr>
        <p:txBody>
          <a:bodyPr anchor="b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 flipV="1">
            <a:off x="2882900" y="1580711"/>
            <a:ext cx="8890000" cy="3082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blue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D45E3AF1-EE64-4B50-9A4D-3F363AFCB5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8932" y="837044"/>
            <a:ext cx="2405368" cy="62013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482600" y="1955800"/>
            <a:ext cx="10871200" cy="3492500"/>
          </a:xfrm>
          <a:solidFill>
            <a:schemeClr val="bg2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6566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755900" y="493135"/>
            <a:ext cx="8915400" cy="1151075"/>
          </a:xfrm>
        </p:spPr>
        <p:txBody>
          <a:bodyPr anchor="b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 flipV="1">
            <a:off x="2882900" y="1580711"/>
            <a:ext cx="8890000" cy="3082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blue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3DBBF35B-5E6E-4A17-9CFC-5254B4FA64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8932" y="837044"/>
            <a:ext cx="2405368" cy="62013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2788375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5666" y="3340100"/>
            <a:ext cx="10888133" cy="25710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 b="1" i="1">
                <a:solidFill>
                  <a:schemeClr val="accent1"/>
                </a:solidFill>
              </a:defRPr>
            </a:lvl1pPr>
            <a:lvl2pPr algn="ctr">
              <a:defRPr i="1">
                <a:solidFill>
                  <a:schemeClr val="accent1"/>
                </a:solidFill>
              </a:defRPr>
            </a:lvl2pPr>
            <a:lvl3pPr algn="ctr">
              <a:defRPr i="1">
                <a:solidFill>
                  <a:schemeClr val="accent1"/>
                </a:solidFill>
              </a:defRPr>
            </a:lvl3pPr>
            <a:lvl4pPr algn="ctr">
              <a:defRPr i="1">
                <a:solidFill>
                  <a:schemeClr val="accent1"/>
                </a:solidFill>
              </a:defRPr>
            </a:lvl4pPr>
            <a:lvl5pPr algn="ctr">
              <a:defRPr i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6566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666" y="1989862"/>
            <a:ext cx="11307234" cy="4054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68300" y="493135"/>
            <a:ext cx="11404600" cy="1151075"/>
          </a:xfrm>
        </p:spPr>
        <p:txBody>
          <a:bodyPr anchor="b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6566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" name="Straight Connector 3"/>
          <p:cNvCxnSpPr/>
          <p:nvPr userDrawn="1"/>
        </p:nvCxnSpPr>
        <p:spPr>
          <a:xfrm flipV="1">
            <a:off x="495300" y="1572434"/>
            <a:ext cx="11277600" cy="39097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5666" y="3340100"/>
            <a:ext cx="10888133" cy="25710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 b="1" i="1">
                <a:solidFill>
                  <a:schemeClr val="accent1"/>
                </a:solidFill>
              </a:defRPr>
            </a:lvl1pPr>
            <a:lvl2pPr algn="ctr">
              <a:defRPr i="1">
                <a:solidFill>
                  <a:schemeClr val="accent1"/>
                </a:solidFill>
              </a:defRPr>
            </a:lvl2pPr>
            <a:lvl3pPr algn="ctr">
              <a:defRPr i="1">
                <a:solidFill>
                  <a:schemeClr val="accent1"/>
                </a:solidFill>
              </a:defRPr>
            </a:lvl3pPr>
            <a:lvl4pPr algn="ctr">
              <a:defRPr i="1">
                <a:solidFill>
                  <a:schemeClr val="accent1"/>
                </a:solidFill>
              </a:defRPr>
            </a:lvl4pPr>
            <a:lvl5pPr algn="ctr">
              <a:defRPr i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6566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alphaModFix amt="7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221"/>
          <a:stretch/>
        </p:blipFill>
        <p:spPr>
          <a:xfrm>
            <a:off x="-139700" y="509089"/>
            <a:ext cx="12915900" cy="39011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5400" y="-139700"/>
            <a:ext cx="12217400" cy="6121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screen">
            <a:alphaModFix am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221"/>
          <a:stretch/>
        </p:blipFill>
        <p:spPr>
          <a:xfrm>
            <a:off x="-139700" y="509089"/>
            <a:ext cx="12915900" cy="39011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221" y="2157549"/>
            <a:ext cx="11160579" cy="2337434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221" y="4494983"/>
            <a:ext cx="1116057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5400" y="-139700"/>
            <a:ext cx="12217400" cy="6121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alphaModFix am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221"/>
          <a:stretch/>
        </p:blipFill>
        <p:spPr>
          <a:xfrm>
            <a:off x="-139700" y="509089"/>
            <a:ext cx="12915900" cy="39011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221" y="2157549"/>
            <a:ext cx="11147879" cy="2337434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221" y="4494983"/>
            <a:ext cx="1114787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5400" y="-139700"/>
            <a:ext cx="12217400" cy="6121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221"/>
          <a:stretch/>
        </p:blipFill>
        <p:spPr>
          <a:xfrm>
            <a:off x="-139700" y="509089"/>
            <a:ext cx="12915900" cy="39011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221" y="2157549"/>
            <a:ext cx="11185979" cy="2337434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221" y="4494983"/>
            <a:ext cx="1118597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5400" y="-139700"/>
            <a:ext cx="12217400" cy="6121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alphaModFix am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221"/>
          <a:stretch/>
        </p:blipFill>
        <p:spPr>
          <a:xfrm>
            <a:off x="-139700" y="509089"/>
            <a:ext cx="12915900" cy="39011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221" y="2157549"/>
            <a:ext cx="11173279" cy="2337434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221" y="4494983"/>
            <a:ext cx="1117327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666" y="1989862"/>
            <a:ext cx="11307234" cy="4054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6566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755900" y="493135"/>
            <a:ext cx="8915400" cy="1151075"/>
          </a:xfrm>
        </p:spPr>
        <p:txBody>
          <a:bodyPr anchor="b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 flipV="1">
            <a:off x="2882900" y="1580711"/>
            <a:ext cx="8890000" cy="3082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blue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858F4F1B-7B15-4574-9D22-97B5852C69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8932" y="837044"/>
            <a:ext cx="2405368" cy="62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65666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5799666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6566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755900" y="493135"/>
            <a:ext cx="8915400" cy="1151075"/>
          </a:xfrm>
        </p:spPr>
        <p:txBody>
          <a:bodyPr anchor="b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2882900" y="1580711"/>
            <a:ext cx="8890000" cy="3082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blue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45636652-BDC6-4B86-B87B-C5BF86ABE2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8932" y="837044"/>
            <a:ext cx="2405368" cy="62013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666" y="1989862"/>
            <a:ext cx="10888133" cy="4054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6566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755900" y="493135"/>
            <a:ext cx="8915400" cy="1151075"/>
          </a:xfrm>
        </p:spPr>
        <p:txBody>
          <a:bodyPr anchor="b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2882900" y="1580711"/>
            <a:ext cx="8890000" cy="3082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blue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E5EAEAF7-2387-49FA-AAE3-4F6F00540D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8932" y="837044"/>
            <a:ext cx="2405368" cy="62013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755900" y="493135"/>
            <a:ext cx="8597899" cy="1151075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482600" y="1955800"/>
            <a:ext cx="10871200" cy="3492500"/>
          </a:xfrm>
          <a:solidFill>
            <a:schemeClr val="bg2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6566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2882900" y="1580711"/>
            <a:ext cx="8890000" cy="3082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blue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FC06FAA5-316C-4795-859C-EDD2254610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8932" y="837044"/>
            <a:ext cx="2405368" cy="62013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54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LiveUnited_UWNCA_Lockup_H_cmyk.eps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3004" y="5982247"/>
            <a:ext cx="3089053" cy="79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8" r:id="rId3"/>
    <p:sldLayoutId id="2147483669" r:id="rId4"/>
    <p:sldLayoutId id="2147483670" r:id="rId5"/>
    <p:sldLayoutId id="2147483650" r:id="rId6"/>
    <p:sldLayoutId id="2147483661" r:id="rId7"/>
    <p:sldLayoutId id="2147483662" r:id="rId8"/>
    <p:sldLayoutId id="2147483667" r:id="rId9"/>
    <p:sldLayoutId id="2147483665" r:id="rId10"/>
    <p:sldLayoutId id="2147483660" r:id="rId11"/>
    <p:sldLayoutId id="2147483663" r:id="rId12"/>
    <p:sldLayoutId id="2147483666" r:id="rId13"/>
    <p:sldLayoutId id="2147483664" r:id="rId14"/>
    <p:sldLayoutId id="2147483672" r:id="rId15"/>
    <p:sldLayoutId id="2147483671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5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accent5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accent5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accent5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accent5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accent5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jpeg"/><Relationship Id="rId5" Type="http://schemas.openxmlformats.org/officeDocument/2006/relationships/image" Target="../media/image3.jp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Guidelines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752477" y="2598591"/>
            <a:ext cx="647700" cy="647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65666" y="1786236"/>
            <a:ext cx="1826684" cy="4693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i="0" kern="1200">
                <a:solidFill>
                  <a:srgbClr val="6C8C33"/>
                </a:solidFill>
                <a:latin typeface="HelveticaNeueLT Std Hvy Cn"/>
                <a:ea typeface="+mj-ea"/>
                <a:cs typeface="HelveticaNeueLT Std Hvy Cn"/>
              </a:defRPr>
            </a:lvl1pPr>
          </a:lstStyle>
          <a:p>
            <a:r>
              <a:rPr lang="en-US" sz="2400" b="1" i="0" dirty="0">
                <a:solidFill>
                  <a:schemeClr val="accent5"/>
                </a:solidFill>
                <a:latin typeface="Arial MT"/>
                <a:cs typeface="Arial MT"/>
              </a:rPr>
              <a:t>Colors: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725459" y="4935556"/>
            <a:ext cx="5738161" cy="8622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i="0" kern="1200">
                <a:solidFill>
                  <a:srgbClr val="6C8C33"/>
                </a:solidFill>
                <a:latin typeface="HelveticaNeueLT Std Hvy Cn"/>
                <a:ea typeface="+mj-ea"/>
                <a:cs typeface="HelveticaNeueLT Std Hvy Cn"/>
              </a:defRPr>
            </a:lvl1pPr>
          </a:lstStyle>
          <a:p>
            <a:r>
              <a:rPr lang="en-US" sz="1200" b="1" i="0" dirty="0">
                <a:solidFill>
                  <a:schemeClr val="accent5"/>
                </a:solidFill>
                <a:latin typeface="Arial MT"/>
                <a:cs typeface="Arial MT"/>
              </a:rPr>
              <a:t>Headlines:    </a:t>
            </a:r>
            <a:r>
              <a:rPr lang="en-US" sz="4400" b="1" i="0" dirty="0">
                <a:solidFill>
                  <a:schemeClr val="accent5"/>
                </a:solidFill>
                <a:latin typeface="Arial MT"/>
                <a:cs typeface="Arial MT"/>
              </a:rPr>
              <a:t>Arial Bold </a:t>
            </a:r>
            <a:r>
              <a:rPr lang="en-US" sz="1600" b="1" i="0" dirty="0">
                <a:solidFill>
                  <a:schemeClr val="accent5"/>
                </a:solidFill>
                <a:latin typeface="Arial MT"/>
                <a:cs typeface="Arial MT"/>
              </a:rPr>
              <a:t>(80% black)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725457" y="6063080"/>
            <a:ext cx="5636835" cy="3894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i="0" kern="1200">
                <a:solidFill>
                  <a:srgbClr val="6C8C33"/>
                </a:solidFill>
                <a:latin typeface="HelveticaNeueLT Std Hvy Cn"/>
                <a:ea typeface="+mj-ea"/>
                <a:cs typeface="HelveticaNeueLT Std Hvy Cn"/>
              </a:defRPr>
            </a:lvl1pPr>
          </a:lstStyle>
          <a:p>
            <a:r>
              <a:rPr lang="en-US" sz="1200" b="1" i="0" dirty="0">
                <a:solidFill>
                  <a:schemeClr val="accent5"/>
                </a:solidFill>
                <a:latin typeface="Arial MT"/>
                <a:cs typeface="Arial MT"/>
              </a:rPr>
              <a:t>Body</a:t>
            </a:r>
            <a:r>
              <a:rPr lang="en-US" sz="1200" b="1" i="0" baseline="0" dirty="0">
                <a:solidFill>
                  <a:schemeClr val="accent5"/>
                </a:solidFill>
                <a:latin typeface="Arial MT"/>
                <a:cs typeface="Arial MT"/>
              </a:rPr>
              <a:t> Copy: </a:t>
            </a:r>
            <a:r>
              <a:rPr lang="en-US" sz="1600" b="0" i="0" baseline="0" dirty="0">
                <a:solidFill>
                  <a:schemeClr val="accent5"/>
                </a:solidFill>
                <a:latin typeface="Arial MT"/>
                <a:cs typeface="Arial MT"/>
              </a:rPr>
              <a:t>Arial (80% black)</a:t>
            </a:r>
            <a:endParaRPr lang="en-US" sz="1600" b="0" i="0" dirty="0">
              <a:solidFill>
                <a:schemeClr val="accent5"/>
              </a:solidFill>
              <a:latin typeface="Arial MT"/>
              <a:cs typeface="Arial MT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95613" y="5185626"/>
            <a:ext cx="1826684" cy="4693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i="0" kern="1200">
                <a:solidFill>
                  <a:srgbClr val="6C8C33"/>
                </a:solidFill>
                <a:latin typeface="HelveticaNeueLT Std Hvy Cn"/>
                <a:ea typeface="+mj-ea"/>
                <a:cs typeface="HelveticaNeueLT Std Hvy Cn"/>
              </a:defRPr>
            </a:lvl1pPr>
          </a:lstStyle>
          <a:p>
            <a:r>
              <a:rPr lang="en-US" sz="2400" b="1" i="0" dirty="0">
                <a:solidFill>
                  <a:schemeClr val="accent5"/>
                </a:solidFill>
                <a:latin typeface="Arial MT"/>
                <a:cs typeface="Arial MT"/>
              </a:rPr>
              <a:t>Fonts: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725458" y="5631191"/>
            <a:ext cx="5764444" cy="5058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i="0" kern="1200">
                <a:solidFill>
                  <a:srgbClr val="6C8C33"/>
                </a:solidFill>
                <a:latin typeface="HelveticaNeueLT Std Hvy Cn"/>
                <a:ea typeface="+mj-ea"/>
                <a:cs typeface="HelveticaNeueLT Std Hvy Cn"/>
              </a:defRPr>
            </a:lvl1pPr>
          </a:lstStyle>
          <a:p>
            <a:r>
              <a:rPr lang="en-US" sz="1200" b="1" i="0" dirty="0">
                <a:solidFill>
                  <a:schemeClr val="accent1"/>
                </a:solidFill>
                <a:latin typeface="Arial MT"/>
                <a:cs typeface="Arial MT"/>
              </a:rPr>
              <a:t>Sub Headlines</a:t>
            </a:r>
            <a:r>
              <a:rPr lang="en-US" sz="1200" b="1" dirty="0">
                <a:solidFill>
                  <a:schemeClr val="accent1"/>
                </a:solidFill>
                <a:latin typeface="Arial MT"/>
                <a:cs typeface="Arial MT"/>
              </a:rPr>
              <a:t>: </a:t>
            </a:r>
            <a:r>
              <a:rPr lang="en-US" sz="2000" b="1" i="0" dirty="0">
                <a:solidFill>
                  <a:schemeClr val="accent1"/>
                </a:solidFill>
                <a:latin typeface="Arial MT"/>
                <a:cs typeface="Arial MT"/>
              </a:rPr>
              <a:t>Arial Bold</a:t>
            </a:r>
            <a:r>
              <a:rPr lang="en-US" sz="2000" b="0" i="0" dirty="0">
                <a:solidFill>
                  <a:schemeClr val="accent1"/>
                </a:solidFill>
                <a:latin typeface="Arial MT"/>
                <a:cs typeface="Arial MT"/>
              </a:rPr>
              <a:t> </a:t>
            </a:r>
            <a:r>
              <a:rPr lang="en-US" sz="2000" dirty="0">
                <a:solidFill>
                  <a:schemeClr val="accent1"/>
                </a:solidFill>
                <a:latin typeface="Arial MT"/>
                <a:cs typeface="Arial MT"/>
              </a:rPr>
              <a:t>(Pantone 287 blue)</a:t>
            </a:r>
            <a:endParaRPr lang="en-US" sz="2000" i="0" dirty="0">
              <a:solidFill>
                <a:schemeClr val="accent1"/>
              </a:solidFill>
              <a:latin typeface="Arial MT"/>
              <a:cs typeface="Arial MT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405918" y="2730238"/>
            <a:ext cx="567476" cy="7788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i="0" kern="1200">
                <a:solidFill>
                  <a:srgbClr val="6C8C33"/>
                </a:solidFill>
                <a:latin typeface="HelveticaNeueLT Std Hvy Cn"/>
                <a:ea typeface="+mj-ea"/>
                <a:cs typeface="HelveticaNeueLT Std Hvy Cn"/>
              </a:defRPr>
            </a:lvl1pPr>
          </a:lstStyle>
          <a:p>
            <a:r>
              <a:rPr lang="en-US" sz="1000" i="0" dirty="0">
                <a:solidFill>
                  <a:schemeClr val="tx2"/>
                </a:solidFill>
                <a:latin typeface="Arial MT"/>
                <a:cs typeface="Arial MT"/>
              </a:rPr>
              <a:t>R  0</a:t>
            </a:r>
          </a:p>
          <a:p>
            <a:r>
              <a:rPr lang="en-US" sz="1000" i="0" dirty="0">
                <a:solidFill>
                  <a:schemeClr val="tx2"/>
                </a:solidFill>
                <a:latin typeface="Arial MT"/>
                <a:cs typeface="Arial MT"/>
              </a:rPr>
              <a:t>G  81</a:t>
            </a:r>
          </a:p>
          <a:p>
            <a:r>
              <a:rPr lang="en-US" sz="1000" i="0" dirty="0">
                <a:solidFill>
                  <a:schemeClr val="tx2"/>
                </a:solidFill>
                <a:latin typeface="Arial MT"/>
                <a:cs typeface="Arial MT"/>
              </a:rPr>
              <a:t>B  145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511211" y="2602129"/>
            <a:ext cx="647700" cy="6477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accent1"/>
              </a:solidFill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5182382" y="2733776"/>
            <a:ext cx="567476" cy="7788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i="0" kern="1200">
                <a:solidFill>
                  <a:srgbClr val="6C8C33"/>
                </a:solidFill>
                <a:latin typeface="HelveticaNeueLT Std Hvy Cn"/>
                <a:ea typeface="+mj-ea"/>
                <a:cs typeface="HelveticaNeueLT Std Hvy Cn"/>
              </a:defRPr>
            </a:lvl1pPr>
          </a:lstStyle>
          <a:p>
            <a:r>
              <a:rPr lang="en-US" sz="1000" i="0" dirty="0">
                <a:solidFill>
                  <a:schemeClr val="tx2"/>
                </a:solidFill>
                <a:latin typeface="Arial MT"/>
                <a:cs typeface="Arial MT"/>
              </a:rPr>
              <a:t>R  83</a:t>
            </a:r>
          </a:p>
          <a:p>
            <a:r>
              <a:rPr lang="en-US" sz="1000" i="0" dirty="0">
                <a:solidFill>
                  <a:schemeClr val="tx2"/>
                </a:solidFill>
                <a:latin typeface="Arial MT"/>
                <a:cs typeface="Arial MT"/>
              </a:rPr>
              <a:t>G  158</a:t>
            </a:r>
          </a:p>
          <a:p>
            <a:r>
              <a:rPr lang="en-US" sz="1000" i="0" dirty="0">
                <a:solidFill>
                  <a:schemeClr val="tx2"/>
                </a:solidFill>
                <a:latin typeface="Arial MT"/>
                <a:cs typeface="Arial MT"/>
              </a:rPr>
              <a:t>B  208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345707" y="2602777"/>
            <a:ext cx="647700" cy="6477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accent1"/>
              </a:solidFill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7016878" y="2734424"/>
            <a:ext cx="567476" cy="7788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i="0" kern="1200">
                <a:solidFill>
                  <a:srgbClr val="6C8C33"/>
                </a:solidFill>
                <a:latin typeface="HelveticaNeueLT Std Hvy Cn"/>
                <a:ea typeface="+mj-ea"/>
                <a:cs typeface="HelveticaNeueLT Std Hvy Cn"/>
              </a:defRPr>
            </a:lvl1pPr>
          </a:lstStyle>
          <a:p>
            <a:r>
              <a:rPr lang="en-US" sz="1000" i="0" dirty="0">
                <a:solidFill>
                  <a:schemeClr val="tx2"/>
                </a:solidFill>
                <a:latin typeface="Arial MT"/>
                <a:cs typeface="Arial MT"/>
              </a:rPr>
              <a:t>R  255</a:t>
            </a:r>
          </a:p>
          <a:p>
            <a:r>
              <a:rPr lang="en-US" sz="1000" i="0" dirty="0">
                <a:solidFill>
                  <a:schemeClr val="tx2"/>
                </a:solidFill>
                <a:latin typeface="Arial MT"/>
                <a:cs typeface="Arial MT"/>
              </a:rPr>
              <a:t>G  255</a:t>
            </a:r>
          </a:p>
          <a:p>
            <a:r>
              <a:rPr lang="en-US" sz="1000" i="0" dirty="0">
                <a:solidFill>
                  <a:schemeClr val="tx2"/>
                </a:solidFill>
                <a:latin typeface="Arial MT"/>
                <a:cs typeface="Arial MT"/>
              </a:rPr>
              <a:t>B  255</a:t>
            </a:r>
          </a:p>
        </p:txBody>
      </p:sp>
      <p:sp>
        <p:nvSpPr>
          <p:cNvPr id="47" name="Rectangle 46"/>
          <p:cNvSpPr/>
          <p:nvPr/>
        </p:nvSpPr>
        <p:spPr>
          <a:xfrm>
            <a:off x="8205835" y="2598591"/>
            <a:ext cx="647700" cy="6477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accent1"/>
              </a:solidFill>
            </a:endParaRP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8834802" y="2730238"/>
            <a:ext cx="567476" cy="7788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i="0" kern="1200">
                <a:solidFill>
                  <a:srgbClr val="6C8C33"/>
                </a:solidFill>
                <a:latin typeface="HelveticaNeueLT Std Hvy Cn"/>
                <a:ea typeface="+mj-ea"/>
                <a:cs typeface="HelveticaNeueLT Std Hvy Cn"/>
              </a:defRPr>
            </a:lvl1pPr>
          </a:lstStyle>
          <a:p>
            <a:r>
              <a:rPr lang="en-US" sz="1000" i="0" dirty="0">
                <a:solidFill>
                  <a:schemeClr val="tx2"/>
                </a:solidFill>
                <a:latin typeface="Arial MT"/>
                <a:cs typeface="Arial MT"/>
              </a:rPr>
              <a:t>R  255</a:t>
            </a:r>
          </a:p>
          <a:p>
            <a:r>
              <a:rPr lang="en-US" sz="1000" i="0" dirty="0">
                <a:solidFill>
                  <a:schemeClr val="tx2"/>
                </a:solidFill>
                <a:latin typeface="Arial MT"/>
                <a:cs typeface="Arial MT"/>
              </a:rPr>
              <a:t>G  179</a:t>
            </a:r>
          </a:p>
          <a:p>
            <a:r>
              <a:rPr lang="en-US" sz="1000" i="0" dirty="0">
                <a:solidFill>
                  <a:schemeClr val="tx2"/>
                </a:solidFill>
                <a:latin typeface="Arial MT"/>
                <a:cs typeface="Arial MT"/>
              </a:rPr>
              <a:t>B  81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0083694" y="2603250"/>
            <a:ext cx="647700" cy="6477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accent1"/>
              </a:solidFill>
            </a:endParaRPr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10754865" y="2734897"/>
            <a:ext cx="567476" cy="7788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i="0" kern="1200">
                <a:solidFill>
                  <a:srgbClr val="6C8C33"/>
                </a:solidFill>
                <a:latin typeface="HelveticaNeueLT Std Hvy Cn"/>
                <a:ea typeface="+mj-ea"/>
                <a:cs typeface="HelveticaNeueLT Std Hvy Cn"/>
              </a:defRPr>
            </a:lvl1pPr>
          </a:lstStyle>
          <a:p>
            <a:r>
              <a:rPr lang="en-US" sz="1000" i="0" dirty="0">
                <a:solidFill>
                  <a:schemeClr val="tx2"/>
                </a:solidFill>
                <a:latin typeface="Arial MT"/>
                <a:cs typeface="Arial MT"/>
              </a:rPr>
              <a:t>R  255</a:t>
            </a:r>
          </a:p>
          <a:p>
            <a:r>
              <a:rPr lang="en-US" sz="1000" i="0" dirty="0">
                <a:solidFill>
                  <a:schemeClr val="tx2"/>
                </a:solidFill>
                <a:latin typeface="Arial MT"/>
                <a:cs typeface="Arial MT"/>
              </a:rPr>
              <a:t>G  </a:t>
            </a:r>
            <a:r>
              <a:rPr lang="en-US" sz="1000" dirty="0">
                <a:solidFill>
                  <a:schemeClr val="tx2"/>
                </a:solidFill>
                <a:latin typeface="Arial MT"/>
                <a:cs typeface="Arial MT"/>
              </a:rPr>
              <a:t>68</a:t>
            </a:r>
            <a:endParaRPr lang="en-US" sz="1000" i="0" dirty="0">
              <a:solidFill>
                <a:schemeClr val="tx2"/>
              </a:solidFill>
              <a:latin typeface="Arial MT"/>
              <a:cs typeface="Arial MT"/>
            </a:endParaRPr>
          </a:p>
          <a:p>
            <a:r>
              <a:rPr lang="en-US" sz="1000" i="0" dirty="0">
                <a:solidFill>
                  <a:schemeClr val="tx2"/>
                </a:solidFill>
                <a:latin typeface="Arial MT"/>
                <a:cs typeface="Arial MT"/>
              </a:rPr>
              <a:t>B  </a:t>
            </a:r>
            <a:r>
              <a:rPr lang="en-US" sz="1000" dirty="0">
                <a:solidFill>
                  <a:schemeClr val="tx2"/>
                </a:solidFill>
                <a:latin typeface="Arial MT"/>
                <a:cs typeface="Arial MT"/>
              </a:rPr>
              <a:t>59</a:t>
            </a:r>
            <a:endParaRPr lang="en-US" sz="1000" i="0" dirty="0">
              <a:solidFill>
                <a:schemeClr val="tx2"/>
              </a:solidFill>
              <a:latin typeface="Arial MT"/>
              <a:cs typeface="Arial M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745653" y="4035232"/>
            <a:ext cx="647700" cy="6477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3399100" y="4166452"/>
            <a:ext cx="567476" cy="7788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i="0" kern="1200">
                <a:solidFill>
                  <a:srgbClr val="6C8C33"/>
                </a:solidFill>
                <a:latin typeface="HelveticaNeueLT Std Hvy Cn"/>
                <a:ea typeface="+mj-ea"/>
                <a:cs typeface="HelveticaNeueLT Std Hvy Cn"/>
              </a:defRPr>
            </a:lvl1pPr>
          </a:lstStyle>
          <a:p>
            <a:r>
              <a:rPr lang="en-US" sz="1000" b="0" i="0" dirty="0">
                <a:solidFill>
                  <a:schemeClr val="tx2"/>
                </a:solidFill>
                <a:latin typeface="Arial MT"/>
                <a:cs typeface="Arial MT"/>
              </a:rPr>
              <a:t>R  0</a:t>
            </a:r>
          </a:p>
          <a:p>
            <a:r>
              <a:rPr lang="en-US" sz="1000" b="0" i="0" dirty="0">
                <a:solidFill>
                  <a:schemeClr val="tx2"/>
                </a:solidFill>
                <a:latin typeface="Arial MT"/>
                <a:cs typeface="Arial MT"/>
              </a:rPr>
              <a:t>G  0</a:t>
            </a:r>
          </a:p>
          <a:p>
            <a:r>
              <a:rPr lang="en-US" sz="1000" b="0" i="0" dirty="0">
                <a:solidFill>
                  <a:schemeClr val="tx2"/>
                </a:solidFill>
                <a:latin typeface="Arial MT"/>
                <a:cs typeface="Arial MT"/>
              </a:rPr>
              <a:t>B  0</a:t>
            </a:r>
          </a:p>
        </p:txBody>
      </p:sp>
      <p:sp>
        <p:nvSpPr>
          <p:cNvPr id="57" name="Rectangle 56"/>
          <p:cNvSpPr/>
          <p:nvPr/>
        </p:nvSpPr>
        <p:spPr>
          <a:xfrm>
            <a:off x="4504387" y="4038770"/>
            <a:ext cx="647700" cy="6477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accent1"/>
              </a:solidFill>
            </a:endParaRPr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5175564" y="4169990"/>
            <a:ext cx="567476" cy="7788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i="0" kern="1200">
                <a:solidFill>
                  <a:srgbClr val="6C8C33"/>
                </a:solidFill>
                <a:latin typeface="HelveticaNeueLT Std Hvy Cn"/>
                <a:ea typeface="+mj-ea"/>
                <a:cs typeface="HelveticaNeueLT Std Hvy Cn"/>
              </a:defRPr>
            </a:lvl1pPr>
          </a:lstStyle>
          <a:p>
            <a:r>
              <a:rPr lang="en-US" sz="1000" i="0" dirty="0">
                <a:solidFill>
                  <a:schemeClr val="tx2"/>
                </a:solidFill>
                <a:latin typeface="Arial MT"/>
                <a:cs typeface="Arial MT"/>
              </a:rPr>
              <a:t>R  245</a:t>
            </a:r>
          </a:p>
          <a:p>
            <a:r>
              <a:rPr lang="en-US" sz="1000" i="0" dirty="0">
                <a:solidFill>
                  <a:schemeClr val="tx2"/>
                </a:solidFill>
                <a:latin typeface="Arial MT"/>
                <a:cs typeface="Arial MT"/>
              </a:rPr>
              <a:t>G  120</a:t>
            </a:r>
          </a:p>
          <a:p>
            <a:r>
              <a:rPr lang="en-US" sz="1000" i="0" dirty="0">
                <a:solidFill>
                  <a:schemeClr val="tx2"/>
                </a:solidFill>
                <a:latin typeface="Arial MT"/>
                <a:cs typeface="Arial MT"/>
              </a:rPr>
              <a:t>B  20</a:t>
            </a:r>
          </a:p>
        </p:txBody>
      </p:sp>
      <p:sp>
        <p:nvSpPr>
          <p:cNvPr id="60" name="Rectangle 59"/>
          <p:cNvSpPr/>
          <p:nvPr/>
        </p:nvSpPr>
        <p:spPr>
          <a:xfrm>
            <a:off x="6338883" y="4039418"/>
            <a:ext cx="647700" cy="6477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accent1"/>
              </a:solidFill>
            </a:endParaRPr>
          </a:p>
        </p:txBody>
      </p:sp>
      <p:sp>
        <p:nvSpPr>
          <p:cNvPr id="62" name="Title 1"/>
          <p:cNvSpPr txBox="1">
            <a:spLocks/>
          </p:cNvSpPr>
          <p:nvPr/>
        </p:nvSpPr>
        <p:spPr>
          <a:xfrm>
            <a:off x="7010060" y="4170638"/>
            <a:ext cx="567476" cy="7788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i="0" kern="1200">
                <a:solidFill>
                  <a:srgbClr val="6C8C33"/>
                </a:solidFill>
                <a:latin typeface="HelveticaNeueLT Std Hvy Cn"/>
                <a:ea typeface="+mj-ea"/>
                <a:cs typeface="HelveticaNeueLT Std Hvy Cn"/>
              </a:defRPr>
            </a:lvl1pPr>
          </a:lstStyle>
          <a:p>
            <a:r>
              <a:rPr lang="en-US" sz="1000" dirty="0">
                <a:solidFill>
                  <a:schemeClr val="tx2"/>
                </a:solidFill>
                <a:latin typeface="Arial MT"/>
                <a:cs typeface="Arial MT"/>
              </a:rPr>
              <a:t>R  255</a:t>
            </a:r>
          </a:p>
          <a:p>
            <a:r>
              <a:rPr lang="en-US" sz="1000" dirty="0">
                <a:solidFill>
                  <a:schemeClr val="tx2"/>
                </a:solidFill>
                <a:latin typeface="Arial MT"/>
                <a:cs typeface="Arial MT"/>
              </a:rPr>
              <a:t>G  255</a:t>
            </a:r>
          </a:p>
          <a:p>
            <a:r>
              <a:rPr lang="en-US" sz="1000" dirty="0">
                <a:solidFill>
                  <a:schemeClr val="tx2"/>
                </a:solidFill>
                <a:latin typeface="Arial MT"/>
                <a:cs typeface="Arial MT"/>
              </a:rPr>
              <a:t>B  255</a:t>
            </a:r>
          </a:p>
        </p:txBody>
      </p:sp>
      <p:sp>
        <p:nvSpPr>
          <p:cNvPr id="63" name="Rectangle 62"/>
          <p:cNvSpPr/>
          <p:nvPr/>
        </p:nvSpPr>
        <p:spPr>
          <a:xfrm>
            <a:off x="8199011" y="4035232"/>
            <a:ext cx="647700" cy="6477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accent1"/>
              </a:solidFill>
            </a:endParaRPr>
          </a:p>
        </p:txBody>
      </p:sp>
      <p:sp>
        <p:nvSpPr>
          <p:cNvPr id="65" name="Title 1"/>
          <p:cNvSpPr txBox="1">
            <a:spLocks/>
          </p:cNvSpPr>
          <p:nvPr/>
        </p:nvSpPr>
        <p:spPr>
          <a:xfrm>
            <a:off x="8870188" y="4166452"/>
            <a:ext cx="567476" cy="7788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i="0" kern="1200">
                <a:solidFill>
                  <a:srgbClr val="6C8C33"/>
                </a:solidFill>
                <a:latin typeface="HelveticaNeueLT Std Hvy Cn"/>
                <a:ea typeface="+mj-ea"/>
                <a:cs typeface="HelveticaNeueLT Std Hvy Cn"/>
              </a:defRPr>
            </a:lvl1pPr>
          </a:lstStyle>
          <a:p>
            <a:r>
              <a:rPr lang="en-US" sz="1000" i="0" dirty="0">
                <a:solidFill>
                  <a:schemeClr val="tx2"/>
                </a:solidFill>
                <a:latin typeface="Arial MT"/>
                <a:cs typeface="Arial MT"/>
              </a:rPr>
              <a:t>R  150</a:t>
            </a:r>
          </a:p>
          <a:p>
            <a:r>
              <a:rPr lang="en-US" sz="1000" i="0" dirty="0">
                <a:solidFill>
                  <a:schemeClr val="tx2"/>
                </a:solidFill>
                <a:latin typeface="Arial MT"/>
                <a:cs typeface="Arial MT"/>
              </a:rPr>
              <a:t>G  150</a:t>
            </a:r>
          </a:p>
          <a:p>
            <a:r>
              <a:rPr lang="en-US" sz="1000" i="0" dirty="0">
                <a:solidFill>
                  <a:schemeClr val="tx2"/>
                </a:solidFill>
                <a:latin typeface="Arial MT"/>
                <a:cs typeface="Arial MT"/>
              </a:rPr>
              <a:t>B  150</a:t>
            </a:r>
          </a:p>
        </p:txBody>
      </p:sp>
      <p:sp>
        <p:nvSpPr>
          <p:cNvPr id="66" name="Rectangle 65"/>
          <p:cNvSpPr/>
          <p:nvPr/>
        </p:nvSpPr>
        <p:spPr>
          <a:xfrm>
            <a:off x="10076870" y="4039891"/>
            <a:ext cx="647700" cy="6477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accent1"/>
              </a:solidFill>
            </a:endParaRPr>
          </a:p>
        </p:txBody>
      </p:sp>
      <p:sp>
        <p:nvSpPr>
          <p:cNvPr id="67" name="Title 1"/>
          <p:cNvSpPr txBox="1">
            <a:spLocks/>
          </p:cNvSpPr>
          <p:nvPr/>
        </p:nvSpPr>
        <p:spPr>
          <a:xfrm>
            <a:off x="10742301" y="4000511"/>
            <a:ext cx="567476" cy="7586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i="0" kern="1200">
                <a:solidFill>
                  <a:srgbClr val="6C8C33"/>
                </a:solidFill>
                <a:latin typeface="HelveticaNeueLT Std Hvy Cn"/>
                <a:ea typeface="+mj-ea"/>
                <a:cs typeface="HelveticaNeueLT Std Hvy Cn"/>
              </a:defRPr>
            </a:lvl1pPr>
          </a:lstStyle>
          <a:p>
            <a:endParaRPr lang="en-US" sz="1000" b="1" i="0" dirty="0">
              <a:solidFill>
                <a:schemeClr val="tx2"/>
              </a:solidFill>
              <a:latin typeface="Arial MT"/>
              <a:cs typeface="Arial MT"/>
            </a:endParaRPr>
          </a:p>
        </p:txBody>
      </p:sp>
      <p:sp>
        <p:nvSpPr>
          <p:cNvPr id="68" name="Title 1"/>
          <p:cNvSpPr txBox="1">
            <a:spLocks/>
          </p:cNvSpPr>
          <p:nvPr/>
        </p:nvSpPr>
        <p:spPr>
          <a:xfrm>
            <a:off x="11212277" y="4000511"/>
            <a:ext cx="567476" cy="7788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i="0" kern="1200">
                <a:solidFill>
                  <a:srgbClr val="6C8C33"/>
                </a:solidFill>
                <a:latin typeface="HelveticaNeueLT Std Hvy Cn"/>
                <a:ea typeface="+mj-ea"/>
                <a:cs typeface="HelveticaNeueLT Std Hvy Cn"/>
              </a:defRPr>
            </a:lvl1pPr>
          </a:lstStyle>
          <a:p>
            <a:endParaRPr lang="en-US" sz="1000" b="1" i="0" dirty="0">
              <a:solidFill>
                <a:schemeClr val="tx2"/>
              </a:solidFill>
              <a:latin typeface="Arial MT"/>
              <a:cs typeface="Arial MT"/>
            </a:endParaRPr>
          </a:p>
        </p:txBody>
      </p:sp>
      <p:sp>
        <p:nvSpPr>
          <p:cNvPr id="69" name="Title 1"/>
          <p:cNvSpPr txBox="1">
            <a:spLocks/>
          </p:cNvSpPr>
          <p:nvPr/>
        </p:nvSpPr>
        <p:spPr>
          <a:xfrm>
            <a:off x="3395341" y="2531348"/>
            <a:ext cx="918380" cy="2418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i="0" kern="1200">
                <a:solidFill>
                  <a:srgbClr val="6C8C33"/>
                </a:solidFill>
                <a:latin typeface="HelveticaNeueLT Std Hvy Cn"/>
                <a:ea typeface="+mj-ea"/>
                <a:cs typeface="HelveticaNeueLT Std Hvy Cn"/>
              </a:defRPr>
            </a:lvl1pPr>
          </a:lstStyle>
          <a:p>
            <a:r>
              <a:rPr lang="en-US" sz="1000" b="0" i="0" dirty="0">
                <a:solidFill>
                  <a:schemeClr val="tx2"/>
                </a:solidFill>
                <a:latin typeface="Arial MT"/>
                <a:cs typeface="Arial MT"/>
              </a:rPr>
              <a:t>Pantone 287</a:t>
            </a:r>
          </a:p>
        </p:txBody>
      </p:sp>
      <p:sp>
        <p:nvSpPr>
          <p:cNvPr id="70" name="Title 1"/>
          <p:cNvSpPr txBox="1">
            <a:spLocks/>
          </p:cNvSpPr>
          <p:nvPr/>
        </p:nvSpPr>
        <p:spPr>
          <a:xfrm>
            <a:off x="5182710" y="2541449"/>
            <a:ext cx="918380" cy="2418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i="0" kern="1200">
                <a:solidFill>
                  <a:srgbClr val="6C8C33"/>
                </a:solidFill>
                <a:latin typeface="HelveticaNeueLT Std Hvy Cn"/>
                <a:ea typeface="+mj-ea"/>
                <a:cs typeface="HelveticaNeueLT Std Hvy Cn"/>
              </a:defRPr>
            </a:lvl1pPr>
          </a:lstStyle>
          <a:p>
            <a:r>
              <a:rPr lang="en-US" sz="1000" b="0" i="0" dirty="0">
                <a:solidFill>
                  <a:schemeClr val="tx2"/>
                </a:solidFill>
                <a:latin typeface="Arial MT"/>
                <a:cs typeface="Arial MT"/>
              </a:rPr>
              <a:t>Pantone 659</a:t>
            </a:r>
          </a:p>
        </p:txBody>
      </p:sp>
      <p:sp>
        <p:nvSpPr>
          <p:cNvPr id="71" name="Title 1"/>
          <p:cNvSpPr txBox="1">
            <a:spLocks/>
          </p:cNvSpPr>
          <p:nvPr/>
        </p:nvSpPr>
        <p:spPr>
          <a:xfrm>
            <a:off x="7015100" y="2521247"/>
            <a:ext cx="918380" cy="2418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i="0" kern="1200">
                <a:solidFill>
                  <a:srgbClr val="6C8C33"/>
                </a:solidFill>
                <a:latin typeface="HelveticaNeueLT Std Hvy Cn"/>
                <a:ea typeface="+mj-ea"/>
                <a:cs typeface="HelveticaNeueLT Std Hvy Cn"/>
              </a:defRPr>
            </a:lvl1pPr>
          </a:lstStyle>
          <a:p>
            <a:r>
              <a:rPr lang="en-US" sz="1000" dirty="0">
                <a:solidFill>
                  <a:schemeClr val="tx2"/>
                </a:solidFill>
                <a:latin typeface="Arial MT"/>
                <a:cs typeface="Arial MT"/>
              </a:rPr>
              <a:t>White</a:t>
            </a:r>
            <a:endParaRPr lang="en-US" sz="1000" b="0" i="0" dirty="0">
              <a:solidFill>
                <a:schemeClr val="tx2"/>
              </a:solidFill>
              <a:latin typeface="Arial MT"/>
              <a:cs typeface="Arial MT"/>
            </a:endParaRPr>
          </a:p>
        </p:txBody>
      </p:sp>
      <p:sp>
        <p:nvSpPr>
          <p:cNvPr id="72" name="Title 1"/>
          <p:cNvSpPr txBox="1">
            <a:spLocks/>
          </p:cNvSpPr>
          <p:nvPr/>
        </p:nvSpPr>
        <p:spPr>
          <a:xfrm>
            <a:off x="8830605" y="2531348"/>
            <a:ext cx="918380" cy="2418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i="0" kern="1200">
                <a:solidFill>
                  <a:srgbClr val="6C8C33"/>
                </a:solidFill>
                <a:latin typeface="HelveticaNeueLT Std Hvy Cn"/>
                <a:ea typeface="+mj-ea"/>
                <a:cs typeface="HelveticaNeueLT Std Hvy Cn"/>
              </a:defRPr>
            </a:lvl1pPr>
          </a:lstStyle>
          <a:p>
            <a:r>
              <a:rPr lang="en-US" sz="1000" b="0" i="0" dirty="0">
                <a:solidFill>
                  <a:schemeClr val="tx2"/>
                </a:solidFill>
                <a:latin typeface="Arial MT"/>
                <a:cs typeface="Arial MT"/>
              </a:rPr>
              <a:t>Pantone 143</a:t>
            </a:r>
          </a:p>
        </p:txBody>
      </p:sp>
      <p:sp>
        <p:nvSpPr>
          <p:cNvPr id="73" name="Title 1"/>
          <p:cNvSpPr txBox="1">
            <a:spLocks/>
          </p:cNvSpPr>
          <p:nvPr/>
        </p:nvSpPr>
        <p:spPr>
          <a:xfrm>
            <a:off x="10745843" y="2535461"/>
            <a:ext cx="918380" cy="2418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i="0" kern="1200">
                <a:solidFill>
                  <a:srgbClr val="6C8C33"/>
                </a:solidFill>
                <a:latin typeface="HelveticaNeueLT Std Hvy Cn"/>
                <a:ea typeface="+mj-ea"/>
                <a:cs typeface="HelveticaNeueLT Std Hvy Cn"/>
              </a:defRPr>
            </a:lvl1pPr>
          </a:lstStyle>
          <a:p>
            <a:r>
              <a:rPr lang="en-US" sz="1000" b="0" i="0" dirty="0">
                <a:solidFill>
                  <a:schemeClr val="tx2"/>
                </a:solidFill>
                <a:latin typeface="Arial MT"/>
                <a:cs typeface="Arial MT"/>
              </a:rPr>
              <a:t>Pantone 179</a:t>
            </a:r>
          </a:p>
        </p:txBody>
      </p:sp>
      <p:sp>
        <p:nvSpPr>
          <p:cNvPr id="74" name="Title 1"/>
          <p:cNvSpPr txBox="1">
            <a:spLocks/>
          </p:cNvSpPr>
          <p:nvPr/>
        </p:nvSpPr>
        <p:spPr>
          <a:xfrm>
            <a:off x="3387462" y="3958820"/>
            <a:ext cx="918380" cy="2418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i="0" kern="1200">
                <a:solidFill>
                  <a:srgbClr val="6C8C33"/>
                </a:solidFill>
                <a:latin typeface="HelveticaNeueLT Std Hvy Cn"/>
                <a:ea typeface="+mj-ea"/>
                <a:cs typeface="HelveticaNeueLT Std Hvy Cn"/>
              </a:defRPr>
            </a:lvl1pPr>
          </a:lstStyle>
          <a:p>
            <a:r>
              <a:rPr lang="en-US" sz="1000" b="0" i="0" dirty="0">
                <a:solidFill>
                  <a:schemeClr val="tx2"/>
                </a:solidFill>
                <a:latin typeface="Arial MT"/>
                <a:cs typeface="Arial MT"/>
              </a:rPr>
              <a:t>Black</a:t>
            </a:r>
          </a:p>
        </p:txBody>
      </p:sp>
      <p:sp>
        <p:nvSpPr>
          <p:cNvPr id="75" name="Title 1"/>
          <p:cNvSpPr txBox="1">
            <a:spLocks/>
          </p:cNvSpPr>
          <p:nvPr/>
        </p:nvSpPr>
        <p:spPr>
          <a:xfrm>
            <a:off x="5160763" y="3968921"/>
            <a:ext cx="918380" cy="2418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i="0" kern="1200">
                <a:solidFill>
                  <a:srgbClr val="6C8C33"/>
                </a:solidFill>
                <a:latin typeface="HelveticaNeueLT Std Hvy Cn"/>
                <a:ea typeface="+mj-ea"/>
                <a:cs typeface="HelveticaNeueLT Std Hvy Cn"/>
              </a:defRPr>
            </a:lvl1pPr>
          </a:lstStyle>
          <a:p>
            <a:r>
              <a:rPr lang="en-US" sz="1000" b="0" i="0" dirty="0">
                <a:solidFill>
                  <a:schemeClr val="tx2"/>
                </a:solidFill>
                <a:latin typeface="Arial MT"/>
                <a:cs typeface="Arial MT"/>
              </a:rPr>
              <a:t>Pantone 152</a:t>
            </a:r>
          </a:p>
        </p:txBody>
      </p:sp>
      <p:sp>
        <p:nvSpPr>
          <p:cNvPr id="76" name="Title 1"/>
          <p:cNvSpPr txBox="1">
            <a:spLocks/>
          </p:cNvSpPr>
          <p:nvPr/>
        </p:nvSpPr>
        <p:spPr>
          <a:xfrm>
            <a:off x="6993153" y="3948719"/>
            <a:ext cx="918380" cy="2418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i="0" kern="1200">
                <a:solidFill>
                  <a:srgbClr val="6C8C33"/>
                </a:solidFill>
                <a:latin typeface="HelveticaNeueLT Std Hvy Cn"/>
                <a:ea typeface="+mj-ea"/>
                <a:cs typeface="HelveticaNeueLT Std Hvy Cn"/>
              </a:defRPr>
            </a:lvl1pPr>
          </a:lstStyle>
          <a:p>
            <a:r>
              <a:rPr lang="en-US" sz="1000" dirty="0">
                <a:solidFill>
                  <a:schemeClr val="tx2"/>
                </a:solidFill>
                <a:latin typeface="Arial MT"/>
                <a:cs typeface="Arial MT"/>
              </a:rPr>
              <a:t>White</a:t>
            </a:r>
            <a:endParaRPr lang="en-US" sz="1000" b="0" i="0" dirty="0">
              <a:solidFill>
                <a:schemeClr val="tx2"/>
              </a:solidFill>
              <a:latin typeface="Arial MT"/>
              <a:cs typeface="Arial MT"/>
            </a:endParaRPr>
          </a:p>
        </p:txBody>
      </p:sp>
      <p:sp>
        <p:nvSpPr>
          <p:cNvPr id="77" name="Title 1"/>
          <p:cNvSpPr txBox="1">
            <a:spLocks/>
          </p:cNvSpPr>
          <p:nvPr/>
        </p:nvSpPr>
        <p:spPr>
          <a:xfrm>
            <a:off x="8864930" y="3958820"/>
            <a:ext cx="918380" cy="2418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i="0" kern="1200">
                <a:solidFill>
                  <a:srgbClr val="6C8C33"/>
                </a:solidFill>
                <a:latin typeface="HelveticaNeueLT Std Hvy Cn"/>
                <a:ea typeface="+mj-ea"/>
                <a:cs typeface="HelveticaNeueLT Std Hvy Cn"/>
              </a:defRPr>
            </a:lvl1pPr>
          </a:lstStyle>
          <a:p>
            <a:r>
              <a:rPr lang="en-US" sz="1000" b="0" i="0" dirty="0">
                <a:solidFill>
                  <a:schemeClr val="tx2"/>
                </a:solidFill>
                <a:latin typeface="Arial MT"/>
                <a:cs typeface="Arial MT"/>
              </a:rPr>
              <a:t>50% Black  </a:t>
            </a:r>
          </a:p>
        </p:txBody>
      </p:sp>
    </p:spTree>
    <p:extLst>
      <p:ext uri="{BB962C8B-B14F-4D97-AF65-F5344CB8AC3E}">
        <p14:creationId xmlns:p14="http://schemas.microsoft.com/office/powerpoint/2010/main" val="1365200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55900" y="493135"/>
            <a:ext cx="8597899" cy="1151075"/>
          </a:xfrm>
        </p:spPr>
        <p:txBody>
          <a:bodyPr/>
          <a:lstStyle/>
          <a:p>
            <a:r>
              <a:rPr lang="en-US" dirty="0"/>
              <a:t>Chart example</a:t>
            </a:r>
          </a:p>
        </p:txBody>
      </p:sp>
      <p:graphicFrame>
        <p:nvGraphicFramePr>
          <p:cNvPr id="6" name="Char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080479"/>
              </p:ext>
            </p:extLst>
          </p:nvPr>
        </p:nvGraphicFramePr>
        <p:xfrm>
          <a:off x="2472266" y="1979657"/>
          <a:ext cx="7258756" cy="4136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898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221" y="2157549"/>
            <a:ext cx="11173279" cy="2337434"/>
          </a:xfrm>
        </p:spPr>
        <p:txBody>
          <a:bodyPr/>
          <a:lstStyle/>
          <a:p>
            <a:r>
              <a:rPr lang="en-US" dirty="0"/>
              <a:t>Who we are.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783373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221" y="2157549"/>
            <a:ext cx="11173279" cy="2337434"/>
          </a:xfrm>
        </p:spPr>
        <p:txBody>
          <a:bodyPr/>
          <a:lstStyle/>
          <a:p>
            <a:r>
              <a:rPr lang="en-US" dirty="0"/>
              <a:t>What we do.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97336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221" y="2157549"/>
            <a:ext cx="11185979" cy="2337434"/>
          </a:xfrm>
        </p:spPr>
        <p:txBody>
          <a:bodyPr/>
          <a:lstStyle/>
          <a:p>
            <a:r>
              <a:rPr lang="en-US" dirty="0"/>
              <a:t>Goals for this year.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509374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Title of presentation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Date</a:t>
            </a:r>
          </a:p>
        </p:txBody>
      </p:sp>
      <p:pic>
        <p:nvPicPr>
          <p:cNvPr id="6" name="Picture 5" descr="A blue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FBB7A91A-511D-4520-9957-BBA50D7B2E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932" y="4506485"/>
            <a:ext cx="2405368" cy="62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687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we are</a:t>
            </a:r>
          </a:p>
          <a:p>
            <a:r>
              <a:rPr lang="en-US" dirty="0"/>
              <a:t>What we do</a:t>
            </a:r>
          </a:p>
          <a:p>
            <a:r>
              <a:rPr lang="en-US" dirty="0"/>
              <a:t>Why relationship with Company X is important</a:t>
            </a:r>
          </a:p>
          <a:p>
            <a:r>
              <a:rPr lang="en-US" dirty="0"/>
              <a:t>Recap of Company X’s performance with United Way last year</a:t>
            </a:r>
          </a:p>
          <a:p>
            <a:r>
              <a:rPr lang="en-US" dirty="0"/>
              <a:t>Goals for this year</a:t>
            </a:r>
          </a:p>
          <a:p>
            <a:r>
              <a:rPr lang="en-US" dirty="0"/>
              <a:t>Next steps/action items</a:t>
            </a:r>
          </a:p>
          <a:p>
            <a:r>
              <a:rPr lang="en-US" dirty="0"/>
              <a:t>Close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483771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“Give. </a:t>
            </a:r>
            <a:r>
              <a:rPr lang="en-US" dirty="0" err="1"/>
              <a:t>Advocate.Volunteer</a:t>
            </a:r>
            <a:r>
              <a:rPr lang="en-US" dirty="0"/>
              <a:t>.”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9" name="Picture 8" descr="A blue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23462283-6CBE-4F39-B698-1ABAB1FC32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932" y="2444104"/>
            <a:ext cx="2405368" cy="62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0141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for this year</a:t>
            </a:r>
          </a:p>
        </p:txBody>
      </p:sp>
    </p:spTree>
    <p:extLst>
      <p:ext uri="{BB962C8B-B14F-4D97-AF65-F5344CB8AC3E}">
        <p14:creationId xmlns:p14="http://schemas.microsoft.com/office/powerpoint/2010/main" val="18966702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Volunteer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516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Chart example.</a:t>
            </a:r>
          </a:p>
        </p:txBody>
      </p:sp>
      <p:graphicFrame>
        <p:nvGraphicFramePr>
          <p:cNvPr id="6" name="Char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7973182"/>
              </p:ext>
            </p:extLst>
          </p:nvPr>
        </p:nvGraphicFramePr>
        <p:xfrm>
          <a:off x="2472266" y="1979657"/>
          <a:ext cx="7258756" cy="4136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67140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Title of Presentation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Date</a:t>
            </a:r>
          </a:p>
        </p:txBody>
      </p:sp>
      <p:pic>
        <p:nvPicPr>
          <p:cNvPr id="14" name="Picture 13" descr="DSC_0304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212647" cy="46726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82600" y="4502856"/>
            <a:ext cx="2044700" cy="52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0317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Thank you.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915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22"/>
            <a:ext cx="12192000" cy="4820374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82600" y="4502856"/>
            <a:ext cx="2044700" cy="527149"/>
          </a:xfrm>
          <a:prstGeom prst="rect">
            <a:avLst/>
          </a:prstGeom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Title of Presentation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751479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Title of Presentation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Date</a:t>
            </a:r>
          </a:p>
        </p:txBody>
      </p:sp>
      <p:pic>
        <p:nvPicPr>
          <p:cNvPr id="3" name="Picture Placeholder 2" descr="JWB 100915 UnitedWayDC 0094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82600" y="4502856"/>
            <a:ext cx="2044700" cy="52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509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we are</a:t>
            </a:r>
          </a:p>
          <a:p>
            <a:r>
              <a:rPr lang="en-US" dirty="0"/>
              <a:t>What we do</a:t>
            </a:r>
          </a:p>
          <a:p>
            <a:r>
              <a:rPr lang="en-US" dirty="0"/>
              <a:t>Why relationship with Company X is important</a:t>
            </a:r>
          </a:p>
          <a:p>
            <a:r>
              <a:rPr lang="en-US" dirty="0"/>
              <a:t>Recap of Company X’s performance with United Way last year</a:t>
            </a:r>
          </a:p>
          <a:p>
            <a:r>
              <a:rPr lang="en-US" dirty="0"/>
              <a:t>Goals for this year</a:t>
            </a:r>
          </a:p>
          <a:p>
            <a:r>
              <a:rPr lang="en-US" dirty="0"/>
              <a:t>Next steps/action items</a:t>
            </a:r>
          </a:p>
          <a:p>
            <a:r>
              <a:rPr lang="en-US" dirty="0"/>
              <a:t>Close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55900" y="493135"/>
            <a:ext cx="8597899" cy="1151075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026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075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Placeholder 1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912"/>
            <a:ext cx="4059936" cy="273623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pic>
        <p:nvPicPr>
          <p:cNvPr id="19" name="Picture Placeholder 18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9872" y="12702"/>
            <a:ext cx="4059936" cy="2725445"/>
          </a:xfr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“Give. </a:t>
            </a:r>
            <a:r>
              <a:rPr lang="en-US" dirty="0" err="1"/>
              <a:t>Advocate.Volunteer</a:t>
            </a:r>
            <a:r>
              <a:rPr lang="en-US" dirty="0"/>
              <a:t>.”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65666" y="2451081"/>
            <a:ext cx="2044700" cy="527149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2" name="Picture Placeholder 18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9936" y="12702"/>
            <a:ext cx="4059936" cy="27254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6400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“Give. </a:t>
            </a:r>
            <a:r>
              <a:rPr lang="en-US" dirty="0" err="1"/>
              <a:t>Advocate.Volunteer</a:t>
            </a:r>
            <a:r>
              <a:rPr lang="en-US" dirty="0"/>
              <a:t>.”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" name="Picture 1" descr="DSC_082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7141" y="12485"/>
            <a:ext cx="4118711" cy="2745807"/>
          </a:xfrm>
          <a:prstGeom prst="rect">
            <a:avLst/>
          </a:prstGeom>
        </p:spPr>
      </p:pic>
      <p:pic>
        <p:nvPicPr>
          <p:cNvPr id="4" name="Picture 3" descr="img_2011_31428976194_o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801886" y="355691"/>
            <a:ext cx="2745651" cy="2059238"/>
          </a:xfrm>
          <a:prstGeom prst="rect">
            <a:avLst/>
          </a:prstGeom>
        </p:spPr>
      </p:pic>
      <p:pic>
        <p:nvPicPr>
          <p:cNvPr id="5" name="Picture 4" descr="DSC_0780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6354" y="12329"/>
            <a:ext cx="4118474" cy="2745650"/>
          </a:xfrm>
          <a:prstGeom prst="rect">
            <a:avLst/>
          </a:prstGeom>
        </p:spPr>
      </p:pic>
      <p:pic>
        <p:nvPicPr>
          <p:cNvPr id="7" name="Picture 6" descr="UnitedWay_9708Final.jp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333" y="12485"/>
            <a:ext cx="1886600" cy="27458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65666" y="2451081"/>
            <a:ext cx="2044700" cy="52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528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55900" y="493135"/>
            <a:ext cx="8597899" cy="1151075"/>
          </a:xfrm>
        </p:spPr>
        <p:txBody>
          <a:bodyPr/>
          <a:lstStyle/>
          <a:p>
            <a:r>
              <a:rPr lang="en-US" dirty="0"/>
              <a:t>Goals for this year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665200"/>
      </p:ext>
    </p:extLst>
  </p:cSld>
  <p:clrMapOvr>
    <a:masterClrMapping/>
  </p:clrMapOvr>
</p:sld>
</file>

<file path=ppt/theme/theme1.xml><?xml version="1.0" encoding="utf-8"?>
<a:theme xmlns:a="http://schemas.openxmlformats.org/drawingml/2006/main" name="UnitedWayNCA_PPT-FINAL (2017)">
  <a:themeElements>
    <a:clrScheme name="Custom 130">
      <a:dk1>
        <a:srgbClr val="000000"/>
      </a:dk1>
      <a:lt1>
        <a:srgbClr val="FFFFFF"/>
      </a:lt1>
      <a:dk2>
        <a:srgbClr val="929498"/>
      </a:dk2>
      <a:lt2>
        <a:srgbClr val="E7E6E6"/>
      </a:lt2>
      <a:accent1>
        <a:srgbClr val="004E95"/>
      </a:accent1>
      <a:accent2>
        <a:srgbClr val="649BD3"/>
      </a:accent2>
      <a:accent3>
        <a:srgbClr val="EE4638"/>
      </a:accent3>
      <a:accent4>
        <a:srgbClr val="FBB43E"/>
      </a:accent4>
      <a:accent5>
        <a:srgbClr val="515151"/>
      </a:accent5>
      <a:accent6>
        <a:srgbClr val="EA7200"/>
      </a:accent6>
      <a:hlink>
        <a:srgbClr val="004E95"/>
      </a:hlink>
      <a:folHlink>
        <a:srgbClr val="EE4638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17687D70BB214488979CE73F660E74" ma:contentTypeVersion="15" ma:contentTypeDescription="Create a new document." ma:contentTypeScope="" ma:versionID="0f8f06f7e2d4db880b0d6c700011c6bb">
  <xsd:schema xmlns:xsd="http://www.w3.org/2001/XMLSchema" xmlns:xs="http://www.w3.org/2001/XMLSchema" xmlns:p="http://schemas.microsoft.com/office/2006/metadata/properties" xmlns:ns2="1e6b12f2-6645-4ba3-ab03-6cd55e17ba3e" xmlns:ns3="0362607d-105d-4542-8f1d-be259e14deed" targetNamespace="http://schemas.microsoft.com/office/2006/metadata/properties" ma:root="true" ma:fieldsID="ef05d67ee0c3232165ce74ab63637774" ns2:_="" ns3:_="">
    <xsd:import namespace="1e6b12f2-6645-4ba3-ab03-6cd55e17ba3e"/>
    <xsd:import namespace="0362607d-105d-4542-8f1d-be259e14de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6b12f2-6645-4ba3-ab03-6cd55e17ba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18b7f88e-cd46-445a-a8d6-9159e447a82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62607d-105d-4542-8f1d-be259e14dee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22dad63-3508-46f7-8d91-54dd63b970ef}" ma:internalName="TaxCatchAll" ma:showField="CatchAllData" ma:web="0362607d-105d-4542-8f1d-be259e14de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362607d-105d-4542-8f1d-be259e14deed" xsi:nil="true"/>
    <lcf76f155ced4ddcb4097134ff3c332f xmlns="1e6b12f2-6645-4ba3-ab03-6cd55e17ba3e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19E340-C652-4CAD-8CE3-91DB82186F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6b12f2-6645-4ba3-ab03-6cd55e17ba3e"/>
    <ds:schemaRef ds:uri="0362607d-105d-4542-8f1d-be259e14de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34F340D-42E8-4AF3-B6F4-EB0E41B67A2E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1f7a2321-de50-499f-b231-5ba65787409c"/>
    <ds:schemaRef ds:uri="http://www.w3.org/XML/1998/namespace"/>
    <ds:schemaRef ds:uri="http://purl.org/dc/dcmitype/"/>
    <ds:schemaRef ds:uri="0362607d-105d-4542-8f1d-be259e14deed"/>
    <ds:schemaRef ds:uri="1e6b12f2-6645-4ba3-ab03-6cd55e17ba3e"/>
  </ds:schemaRefs>
</ds:datastoreItem>
</file>

<file path=customXml/itemProps3.xml><?xml version="1.0" encoding="utf-8"?>
<ds:datastoreItem xmlns:ds="http://schemas.openxmlformats.org/officeDocument/2006/customXml" ds:itemID="{34AA0DED-2760-4BB6-A624-FE77D97BCF0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UWNCA_PPT_(2017) Reduced (2)</Template>
  <TotalTime>0</TotalTime>
  <Words>504</Words>
  <Application>Microsoft Office PowerPoint</Application>
  <PresentationFormat>Widescreen</PresentationFormat>
  <Paragraphs>112</Paragraphs>
  <Slides>20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UnitedWayNCA_PPT-FINAL (2017)</vt:lpstr>
      <vt:lpstr>Presentation Guidelines</vt:lpstr>
      <vt:lpstr>PowerPoint Presentation</vt:lpstr>
      <vt:lpstr>PowerPoint Presentation</vt:lpstr>
      <vt:lpstr>PowerPoint Presentation</vt:lpstr>
      <vt:lpstr>Agenda</vt:lpstr>
      <vt:lpstr>PowerPoint Presentation</vt:lpstr>
      <vt:lpstr>PowerPoint Presentation</vt:lpstr>
      <vt:lpstr>PowerPoint Presentation</vt:lpstr>
      <vt:lpstr>Goals for this year</vt:lpstr>
      <vt:lpstr>Chart example</vt:lpstr>
      <vt:lpstr>Who we are.</vt:lpstr>
      <vt:lpstr>What we do.</vt:lpstr>
      <vt:lpstr>Goals for this year.</vt:lpstr>
      <vt:lpstr>PowerPoint Presentation</vt:lpstr>
      <vt:lpstr>Agenda</vt:lpstr>
      <vt:lpstr>PowerPoint Presentation</vt:lpstr>
      <vt:lpstr>Goals for this year</vt:lpstr>
      <vt:lpstr>Volunteer</vt:lpstr>
      <vt:lpstr>Chart example.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Guidelines</dc:title>
  <dc:creator/>
  <cp:lastModifiedBy/>
  <cp:revision>2</cp:revision>
  <dcterms:created xsi:type="dcterms:W3CDTF">2018-11-28T13:50:18Z</dcterms:created>
  <dcterms:modified xsi:type="dcterms:W3CDTF">2022-07-15T15:52:15Z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0x0101009517687D70BB214488979CE73F660E74</vt:lpwstr>
  </property>
</Properties>
</file>