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4"/>
    <p:sldMasterId id="2147483729" r:id="rId5"/>
  </p:sldMasterIdLst>
  <p:notesMasterIdLst>
    <p:notesMasterId r:id="rId21"/>
  </p:notesMasterIdLst>
  <p:sldIdLst>
    <p:sldId id="273" r:id="rId6"/>
    <p:sldId id="274" r:id="rId7"/>
    <p:sldId id="290" r:id="rId8"/>
    <p:sldId id="260" r:id="rId9"/>
    <p:sldId id="275" r:id="rId10"/>
    <p:sldId id="276" r:id="rId11"/>
    <p:sldId id="277" r:id="rId12"/>
    <p:sldId id="279" r:id="rId13"/>
    <p:sldId id="280" r:id="rId14"/>
    <p:sldId id="281" r:id="rId15"/>
    <p:sldId id="282" r:id="rId16"/>
    <p:sldId id="283" r:id="rId17"/>
    <p:sldId id="286" r:id="rId18"/>
    <p:sldId id="287" r:id="rId19"/>
    <p:sldId id="28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168" userDrawn="1">
          <p15:clr>
            <a:srgbClr val="A4A3A4"/>
          </p15:clr>
        </p15:guide>
        <p15:guide id="4" orient="horz" pos="144" userDrawn="1">
          <p15:clr>
            <a:srgbClr val="A4A3A4"/>
          </p15:clr>
        </p15:guide>
        <p15:guide id="5" pos="7512" userDrawn="1">
          <p15:clr>
            <a:srgbClr val="A4A3A4"/>
          </p15:clr>
        </p15:guide>
        <p15:guide id="6" orient="horz" pos="4176" userDrawn="1">
          <p15:clr>
            <a:srgbClr val="A4A3A4"/>
          </p15:clr>
        </p15:guide>
        <p15:guide id="7" pos="1944" userDrawn="1">
          <p15:clr>
            <a:srgbClr val="A4A3A4"/>
          </p15:clr>
        </p15:guide>
        <p15:guide id="8" pos="5736" userDrawn="1">
          <p15:clr>
            <a:srgbClr val="A4A3A4"/>
          </p15:clr>
        </p15:guide>
        <p15:guide id="9" orient="horz" pos="3168" userDrawn="1">
          <p15:clr>
            <a:srgbClr val="A4A3A4"/>
          </p15:clr>
        </p15:guide>
        <p15:guide id="10" orient="horz" pos="115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F7F7"/>
    <a:srgbClr val="E1E1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F2E5CB-DE34-53E4-6335-87CF502F580D}" v="1" dt="2022-05-11T22:07:07.956"/>
    <p1510:client id="{40625F63-3CEE-28CA-2980-700A53451F42}" v="7" dt="2022-05-19T18:14:16.748"/>
    <p1510:client id="{58F4E1C7-FF2B-BD01-0135-F679C6A2B1D4}" v="41" dt="2022-05-11T22:04:14.799"/>
    <p1510:client id="{CBD73233-14A7-AE10-1A6F-C5CBF0E921DC}" v="1" dt="2022-07-15T15:50:56.5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3840"/>
        <p:guide pos="168"/>
        <p:guide orient="horz" pos="144"/>
        <p:guide pos="7512"/>
        <p:guide orient="horz" pos="4176"/>
        <p:guide pos="1944"/>
        <p:guide pos="5736"/>
        <p:guide orient="horz" pos="3168"/>
        <p:guide orient="horz" pos="1152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02D4FF-723A-4245-85E8-90A4903AA762}" type="datetimeFigureOut">
              <a:rPr lang="en-US" smtClean="0"/>
              <a:t>7/15/2022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99E28C-AA77-B742-A463-EFC611182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172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-LT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975A4B4A-964B-6449-B70C-BCFBEC4F81A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144713" y="-1"/>
            <a:ext cx="7902575" cy="5711483"/>
          </a:xfrm>
          <a:solidFill>
            <a:schemeClr val="tx1">
              <a:lumMod val="50000"/>
              <a:lumOff val="50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94269DB7-DEB2-C546-B37B-6F5737FDD65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1878" y="3330997"/>
            <a:ext cx="7302086" cy="704088"/>
          </a:xfrm>
        </p:spPr>
        <p:txBody>
          <a:bodyPr>
            <a:normAutofit/>
          </a:bodyPr>
          <a:lstStyle>
            <a:lvl1pPr marL="0" indent="0">
              <a:buNone/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en-US"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 OF PRESENTATION</a:t>
            </a:r>
            <a:endParaRPr lang="en-US" sz="28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C0900234-B8D8-9D42-9F14-28909FC0630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1188" y="4035085"/>
            <a:ext cx="5192712" cy="307975"/>
          </a:xfrm>
        </p:spPr>
        <p:txBody>
          <a:bodyPr>
            <a:no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230D432-F162-7673-DA74-B35C111F152C}"/>
              </a:ext>
            </a:extLst>
          </p:cNvPr>
          <p:cNvSpPr/>
          <p:nvPr userDrawn="1"/>
        </p:nvSpPr>
        <p:spPr>
          <a:xfrm>
            <a:off x="9126071" y="6070928"/>
            <a:ext cx="2812481" cy="5406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v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CC3B6D9-82AF-BEB2-DD36-E59FEB4EAA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14452" y="6070928"/>
            <a:ext cx="4524100" cy="540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2206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2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orient="horz" pos="124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eneral content page -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42551E3-4AF3-CD44-812B-213725FD87B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3398838" cy="2120900"/>
          </a:xfrm>
          <a:solidFill>
            <a:schemeClr val="tx1">
              <a:lumMod val="75000"/>
              <a:lumOff val="25000"/>
            </a:schemeClr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A78631BB-5BC8-6D40-9431-6AF2B37FB1D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2361532"/>
            <a:ext cx="3398838" cy="1358829"/>
          </a:xfrm>
          <a:solidFill>
            <a:schemeClr val="tx1">
              <a:lumMod val="75000"/>
              <a:lumOff val="25000"/>
            </a:schemeClr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F3E43ECC-5BA2-1642-B94E-2486189B8C4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095999" y="3960993"/>
            <a:ext cx="2965498" cy="1894354"/>
          </a:xfrm>
          <a:solidFill>
            <a:schemeClr val="tx1">
              <a:lumMod val="75000"/>
              <a:lumOff val="25000"/>
            </a:schemeClr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9" name="Picture Placeholder 3">
            <a:extLst>
              <a:ext uri="{FF2B5EF4-FFF2-40B4-BE49-F238E27FC236}">
                <a16:creationId xmlns:a16="http://schemas.microsoft.com/office/drawing/2014/main" id="{FCDAB771-8AD1-454F-A92A-77A7EB473C7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721149" y="-1"/>
            <a:ext cx="2470850" cy="3720361"/>
          </a:xfrm>
          <a:solidFill>
            <a:schemeClr val="tx1">
              <a:lumMod val="75000"/>
              <a:lumOff val="25000"/>
            </a:schemeClr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0" name="Picture Placeholder 3">
            <a:extLst>
              <a:ext uri="{FF2B5EF4-FFF2-40B4-BE49-F238E27FC236}">
                <a16:creationId xmlns:a16="http://schemas.microsoft.com/office/drawing/2014/main" id="{7A7BFD7D-9503-5F4F-B662-C99A301395D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288378" y="3940030"/>
            <a:ext cx="2903621" cy="1935748"/>
          </a:xfrm>
          <a:solidFill>
            <a:schemeClr val="tx1">
              <a:lumMod val="75000"/>
              <a:lumOff val="25000"/>
            </a:schemeClr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A240D7F-EC93-5F48-87E3-781D18683F6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79558" y="1367108"/>
            <a:ext cx="5867400" cy="5212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800" b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 b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2800" b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2800" b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2800" b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PLACEHOLDER TEXT</a:t>
            </a:r>
          </a:p>
        </p:txBody>
      </p:sp>
      <p:sp>
        <p:nvSpPr>
          <p:cNvPr id="21" name="Text Placeholder 13">
            <a:extLst>
              <a:ext uri="{FF2B5EF4-FFF2-40B4-BE49-F238E27FC236}">
                <a16:creationId xmlns:a16="http://schemas.microsoft.com/office/drawing/2014/main" id="{FD16F8F8-A8D9-AE4E-8803-73CE5481768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82639" y="2133600"/>
            <a:ext cx="5086479" cy="3975934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EFDCC74-0EAE-2A0A-0A86-9E4C640EE9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14452" y="6070928"/>
            <a:ext cx="4524100" cy="540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7908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36" userDrawn="1">
          <p15:clr>
            <a:srgbClr val="FBAE40"/>
          </p15:clr>
        </p15:guide>
        <p15:guide id="2" orient="horz" pos="408" userDrawn="1">
          <p15:clr>
            <a:srgbClr val="FBAE40"/>
          </p15:clr>
        </p15:guide>
        <p15:guide id="3" pos="144" userDrawn="1">
          <p15:clr>
            <a:srgbClr val="FBAE40"/>
          </p15:clr>
        </p15:guide>
        <p15:guide id="4" pos="528" userDrawn="1">
          <p15:clr>
            <a:srgbClr val="FBAE40"/>
          </p15:clr>
        </p15:guide>
        <p15:guide id="5" orient="horz" pos="1344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eneral content page -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42551E3-4AF3-CD44-812B-213725FD87B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3720360"/>
          </a:xfrm>
          <a:solidFill>
            <a:schemeClr val="tx1">
              <a:lumMod val="75000"/>
              <a:lumOff val="25000"/>
            </a:schemeClr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F3E43ECC-5BA2-1642-B94E-2486189B8C4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095999" y="3960993"/>
            <a:ext cx="2965498" cy="1894354"/>
          </a:xfrm>
          <a:solidFill>
            <a:schemeClr val="tx1">
              <a:lumMod val="75000"/>
              <a:lumOff val="25000"/>
            </a:schemeClr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0" name="Picture Placeholder 3">
            <a:extLst>
              <a:ext uri="{FF2B5EF4-FFF2-40B4-BE49-F238E27FC236}">
                <a16:creationId xmlns:a16="http://schemas.microsoft.com/office/drawing/2014/main" id="{7A7BFD7D-9503-5F4F-B662-C99A301395D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288378" y="3940030"/>
            <a:ext cx="2903621" cy="1935748"/>
          </a:xfrm>
          <a:solidFill>
            <a:schemeClr val="tx1">
              <a:lumMod val="75000"/>
              <a:lumOff val="25000"/>
            </a:schemeClr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A240D7F-EC93-5F48-87E3-781D18683F6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79558" y="1367108"/>
            <a:ext cx="5867400" cy="5212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800" b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 b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2800" b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2800" b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2800" b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PLACEHOLDER TEXT</a:t>
            </a:r>
          </a:p>
        </p:txBody>
      </p:sp>
      <p:sp>
        <p:nvSpPr>
          <p:cNvPr id="21" name="Text Placeholder 13">
            <a:extLst>
              <a:ext uri="{FF2B5EF4-FFF2-40B4-BE49-F238E27FC236}">
                <a16:creationId xmlns:a16="http://schemas.microsoft.com/office/drawing/2014/main" id="{FD16F8F8-A8D9-AE4E-8803-73CE5481768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82639" y="2133600"/>
            <a:ext cx="5086479" cy="3975934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A516523-C425-3A0C-2258-2C77DD32399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14452" y="6070928"/>
            <a:ext cx="4524100" cy="540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0385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36" userDrawn="1">
          <p15:clr>
            <a:srgbClr val="FBAE40"/>
          </p15:clr>
        </p15:guide>
        <p15:guide id="2" orient="horz" pos="408" userDrawn="1">
          <p15:clr>
            <a:srgbClr val="FBAE40"/>
          </p15:clr>
        </p15:guide>
        <p15:guide id="3" pos="144" userDrawn="1">
          <p15:clr>
            <a:srgbClr val="FBAE40"/>
          </p15:clr>
        </p15:guide>
        <p15:guide id="4" pos="528" userDrawn="1">
          <p15:clr>
            <a:srgbClr val="FBAE40"/>
          </p15:clr>
        </p15:guide>
        <p15:guide id="5" orient="horz" pos="1344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General content page -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42551E3-4AF3-CD44-812B-213725FD87B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2917970"/>
          </a:xfrm>
          <a:solidFill>
            <a:schemeClr val="tx1">
              <a:lumMod val="75000"/>
              <a:lumOff val="25000"/>
            </a:schemeClr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0" name="Picture Placeholder 3">
            <a:extLst>
              <a:ext uri="{FF2B5EF4-FFF2-40B4-BE49-F238E27FC236}">
                <a16:creationId xmlns:a16="http://schemas.microsoft.com/office/drawing/2014/main" id="{7A7BFD7D-9503-5F4F-B662-C99A301395D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096000" y="3151163"/>
            <a:ext cx="6096000" cy="2724615"/>
          </a:xfrm>
          <a:solidFill>
            <a:schemeClr val="tx1">
              <a:lumMod val="75000"/>
              <a:lumOff val="25000"/>
            </a:schemeClr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A240D7F-EC93-5F48-87E3-781D18683F6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79558" y="1367108"/>
            <a:ext cx="5867400" cy="5212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800" b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 b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2800" b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2800" b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2800" b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PLACEHOLDER TEXT</a:t>
            </a:r>
          </a:p>
        </p:txBody>
      </p:sp>
      <p:sp>
        <p:nvSpPr>
          <p:cNvPr id="21" name="Text Placeholder 13">
            <a:extLst>
              <a:ext uri="{FF2B5EF4-FFF2-40B4-BE49-F238E27FC236}">
                <a16:creationId xmlns:a16="http://schemas.microsoft.com/office/drawing/2014/main" id="{FD16F8F8-A8D9-AE4E-8803-73CE5481768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82639" y="2133600"/>
            <a:ext cx="5086479" cy="3975934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AAF2074-DA7A-6D3B-47D0-99703F112B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14452" y="6070928"/>
            <a:ext cx="4524100" cy="540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0107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36" userDrawn="1">
          <p15:clr>
            <a:srgbClr val="FBAE40"/>
          </p15:clr>
        </p15:guide>
        <p15:guide id="2" orient="horz" pos="408" userDrawn="1">
          <p15:clr>
            <a:srgbClr val="FBAE40"/>
          </p15:clr>
        </p15:guide>
        <p15:guide id="3" pos="144" userDrawn="1">
          <p15:clr>
            <a:srgbClr val="FBAE40"/>
          </p15:clr>
        </p15:guide>
        <p15:guide id="4" pos="528" userDrawn="1">
          <p15:clr>
            <a:srgbClr val="FBAE40"/>
          </p15:clr>
        </p15:guide>
        <p15:guide id="5" orient="horz" pos="1344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General content page -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42551E3-4AF3-CD44-812B-213725FD87B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5875778"/>
          </a:xfrm>
          <a:solidFill>
            <a:schemeClr val="tx1">
              <a:lumMod val="75000"/>
              <a:lumOff val="25000"/>
            </a:schemeClr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A240D7F-EC93-5F48-87E3-781D18683F6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79558" y="1367108"/>
            <a:ext cx="5867400" cy="5212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800" b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 b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2800" b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2800" b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2800" b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PLACEHOLDER TEXT</a:t>
            </a:r>
          </a:p>
        </p:txBody>
      </p:sp>
      <p:sp>
        <p:nvSpPr>
          <p:cNvPr id="21" name="Text Placeholder 13">
            <a:extLst>
              <a:ext uri="{FF2B5EF4-FFF2-40B4-BE49-F238E27FC236}">
                <a16:creationId xmlns:a16="http://schemas.microsoft.com/office/drawing/2014/main" id="{FD16F8F8-A8D9-AE4E-8803-73CE5481768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82639" y="2133600"/>
            <a:ext cx="5086479" cy="3975934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8249D0-D41D-22F8-79AB-C27575B13DE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14452" y="6070928"/>
            <a:ext cx="4524100" cy="540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6587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36" userDrawn="1">
          <p15:clr>
            <a:srgbClr val="FBAE40"/>
          </p15:clr>
        </p15:guide>
        <p15:guide id="2" orient="horz" pos="408" userDrawn="1">
          <p15:clr>
            <a:srgbClr val="FBAE40"/>
          </p15:clr>
        </p15:guide>
        <p15:guide id="3" pos="144" userDrawn="1">
          <p15:clr>
            <a:srgbClr val="FBAE40"/>
          </p15:clr>
        </p15:guide>
        <p15:guide id="4" pos="528" userDrawn="1">
          <p15:clr>
            <a:srgbClr val="FBAE40"/>
          </p15:clr>
        </p15:guide>
        <p15:guide id="5" orient="horz" pos="1344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FCEC425-6161-7CC4-9507-A41D3690BB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14452" y="6070928"/>
            <a:ext cx="4524100" cy="540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4076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-RE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A45BC3DE-FD7B-3043-8886-D1E6E23E2D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4891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2" userDrawn="1">
          <p15:clr>
            <a:srgbClr val="FBAE40"/>
          </p15:clr>
        </p15:guide>
        <p15:guide id="2" orient="horz" pos="1440" userDrawn="1">
          <p15:clr>
            <a:srgbClr val="FBAE40"/>
          </p15:clr>
        </p15:guide>
        <p15:guide id="3" orient="horz" pos="1248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-LT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1F4C4104-775D-084F-9667-816F0879AD9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7887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2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orient="horz" pos="1248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-DK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9679706F-692E-AF42-8E71-AC2675861E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2419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2" userDrawn="1">
          <p15:clr>
            <a:srgbClr val="FBAE40"/>
          </p15:clr>
        </p15:guide>
        <p15:guide id="2" orient="horz" pos="1440" userDrawn="1">
          <p15:clr>
            <a:srgbClr val="FBAE40"/>
          </p15:clr>
        </p15:guide>
        <p15:guide id="3" orient="horz" pos="1248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ther page-D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B48B194-9CFB-2847-B397-5C42E0713211}"/>
              </a:ext>
            </a:extLst>
          </p:cNvPr>
          <p:cNvSpPr/>
          <p:nvPr userDrawn="1"/>
        </p:nvSpPr>
        <p:spPr>
          <a:xfrm>
            <a:off x="0" y="0"/>
            <a:ext cx="12192000" cy="588093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black background with white text&#10;&#10;Description automatically generated with low confidence">
            <a:extLst>
              <a:ext uri="{FF2B5EF4-FFF2-40B4-BE49-F238E27FC236}">
                <a16:creationId xmlns:a16="http://schemas.microsoft.com/office/drawing/2014/main" id="{1F088262-CA1E-5A47-949C-2D74FB5A8A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5000"/>
          </a:blip>
          <a:stretch>
            <a:fillRect/>
          </a:stretch>
        </p:blipFill>
        <p:spPr>
          <a:xfrm>
            <a:off x="-351691" y="959481"/>
            <a:ext cx="13075920" cy="3224627"/>
          </a:xfrm>
          <a:prstGeom prst="rect">
            <a:avLst/>
          </a:prstGeom>
        </p:spPr>
      </p:pic>
      <p:sp>
        <p:nvSpPr>
          <p:cNvPr id="12" name="Text Placeholder 16">
            <a:extLst>
              <a:ext uri="{FF2B5EF4-FFF2-40B4-BE49-F238E27FC236}">
                <a16:creationId xmlns:a16="http://schemas.microsoft.com/office/drawing/2014/main" id="{00AF6EA4-3A87-224E-8936-1F300002613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6700" y="4075582"/>
            <a:ext cx="7302086" cy="704088"/>
          </a:xfrm>
        </p:spPr>
        <p:txBody>
          <a:bodyPr>
            <a:normAutofit/>
          </a:bodyPr>
          <a:lstStyle>
            <a:lvl1pPr marL="0" indent="0">
              <a:buNone/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en-US"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PLACEHOLDER TEXT</a:t>
            </a:r>
            <a:endParaRPr lang="en-US" sz="28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Placeholder 20">
            <a:extLst>
              <a:ext uri="{FF2B5EF4-FFF2-40B4-BE49-F238E27FC236}">
                <a16:creationId xmlns:a16="http://schemas.microsoft.com/office/drawing/2014/main" id="{90D4E478-EB8E-A844-ADCD-F7292F1701F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6010" y="4779670"/>
            <a:ext cx="5192712" cy="307975"/>
          </a:xfrm>
        </p:spPr>
        <p:txBody>
          <a:bodyPr>
            <a:no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PLACEHOLDER TEXT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044DAFB-3816-2140-A63A-7F24B79937D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81900" y="6109534"/>
            <a:ext cx="4343400" cy="519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594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-DK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53E15E1-AA50-94E7-3A80-AB872B046BAB}"/>
              </a:ext>
            </a:extLst>
          </p:cNvPr>
          <p:cNvSpPr/>
          <p:nvPr userDrawn="1"/>
        </p:nvSpPr>
        <p:spPr>
          <a:xfrm>
            <a:off x="9126071" y="6070928"/>
            <a:ext cx="2812481" cy="5406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v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975A4B4A-964B-6449-B70C-BCFBEC4F81A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421217" y="0"/>
            <a:ext cx="4517335" cy="5816008"/>
          </a:xfrm>
          <a:solidFill>
            <a:schemeClr val="tx1">
              <a:lumMod val="50000"/>
              <a:lumOff val="50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71FE8569-4EA7-EF40-8C1D-4B91F0D3E64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1878" y="2920382"/>
            <a:ext cx="7302086" cy="704088"/>
          </a:xfrm>
        </p:spPr>
        <p:txBody>
          <a:bodyPr>
            <a:normAutofit/>
          </a:bodyPr>
          <a:lstStyle>
            <a:lvl1pPr marL="0" indent="0">
              <a:buNone/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en-US"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 OF PRESENTATION</a:t>
            </a:r>
            <a:endParaRPr lang="en-US" sz="28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Placeholder 20">
            <a:extLst>
              <a:ext uri="{FF2B5EF4-FFF2-40B4-BE49-F238E27FC236}">
                <a16:creationId xmlns:a16="http://schemas.microsoft.com/office/drawing/2014/main" id="{3F1DE80C-64CD-0847-A7BD-66A6305B9E8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1188" y="3624470"/>
            <a:ext cx="5192712" cy="307975"/>
          </a:xfrm>
        </p:spPr>
        <p:txBody>
          <a:bodyPr>
            <a:no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056597A-858A-DF87-BD86-9572C09A03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14452" y="6070928"/>
            <a:ext cx="4524100" cy="540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1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2" userDrawn="1">
          <p15:clr>
            <a:srgbClr val="FBAE40"/>
          </p15:clr>
        </p15:guide>
        <p15:guide id="2" orient="horz" pos="1440" userDrawn="1">
          <p15:clr>
            <a:srgbClr val="FBAE40"/>
          </p15:clr>
        </p15:guide>
        <p15:guide id="3" orient="horz" pos="124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-DK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975A4B4A-964B-6449-B70C-BCFBEC4F81A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421217" y="0"/>
            <a:ext cx="4517335" cy="5816008"/>
          </a:xfrm>
          <a:solidFill>
            <a:schemeClr val="tx1">
              <a:lumMod val="50000"/>
              <a:lumOff val="50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6" name="Text Placeholder 16">
            <a:extLst>
              <a:ext uri="{FF2B5EF4-FFF2-40B4-BE49-F238E27FC236}">
                <a16:creationId xmlns:a16="http://schemas.microsoft.com/office/drawing/2014/main" id="{C27C2B0E-49A9-DF4B-BC56-43C3623C04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1878" y="2920382"/>
            <a:ext cx="7302086" cy="704088"/>
          </a:xfrm>
        </p:spPr>
        <p:txBody>
          <a:bodyPr>
            <a:normAutofit/>
          </a:bodyPr>
          <a:lstStyle>
            <a:lvl1pPr marL="0" indent="0">
              <a:buNone/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en-US"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 OF PRESENTATION</a:t>
            </a:r>
            <a:endParaRPr lang="en-US" sz="28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Placeholder 20">
            <a:extLst>
              <a:ext uri="{FF2B5EF4-FFF2-40B4-BE49-F238E27FC236}">
                <a16:creationId xmlns:a16="http://schemas.microsoft.com/office/drawing/2014/main" id="{EED8CBB2-AD02-F045-9FFE-7C4D8516F2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1188" y="3624470"/>
            <a:ext cx="5192712" cy="307975"/>
          </a:xfrm>
        </p:spPr>
        <p:txBody>
          <a:bodyPr>
            <a:no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E7B7C60-031E-B3A8-D7D4-808D4234BA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414637" y="6070928"/>
            <a:ext cx="4523731" cy="540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7471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2" userDrawn="1">
          <p15:clr>
            <a:srgbClr val="FBAE40"/>
          </p15:clr>
        </p15:guide>
        <p15:guide id="2" orient="horz" pos="1440" userDrawn="1">
          <p15:clr>
            <a:srgbClr val="FBAE40"/>
          </p15:clr>
        </p15:guide>
        <p15:guide id="3" orient="horz" pos="124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-NO IM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94269DB7-DEB2-C546-B37B-6F5737FDD65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44612" y="1981200"/>
            <a:ext cx="7302086" cy="704088"/>
          </a:xfrm>
        </p:spPr>
        <p:txBody>
          <a:bodyPr>
            <a:normAutofit/>
          </a:bodyPr>
          <a:lstStyle>
            <a:lvl1pPr marL="0" indent="0" algn="ctr">
              <a:buNone/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en-US"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 OF PRESENTATION</a:t>
            </a:r>
            <a:endParaRPr lang="en-US" sz="28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C0900234-B8D8-9D42-9F14-28909FC0630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99299" y="2811900"/>
            <a:ext cx="5192712" cy="307975"/>
          </a:xfrm>
        </p:spPr>
        <p:txBody>
          <a:bodyPr>
            <a:noAutofit/>
          </a:bodyPr>
          <a:lstStyle>
            <a:lvl1pPr marL="0" indent="0" algn="ctr">
              <a:buNone/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96898F7-1BD6-F5C6-2C68-94A1D2512BED}"/>
              </a:ext>
            </a:extLst>
          </p:cNvPr>
          <p:cNvSpPr/>
          <p:nvPr userDrawn="1"/>
        </p:nvSpPr>
        <p:spPr>
          <a:xfrm>
            <a:off x="5319713" y="4242521"/>
            <a:ext cx="3955933" cy="7606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v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7D42AAA-64B0-314E-86AE-BA4F920B68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916354" y="4242521"/>
            <a:ext cx="6345238" cy="758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3473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2" userDrawn="1">
          <p15:clr>
            <a:srgbClr val="FBAE40"/>
          </p15:clr>
        </p15:guide>
        <p15:guide id="2" orient="horz" pos="1440" userDrawn="1">
          <p15:clr>
            <a:srgbClr val="FBAE40"/>
          </p15:clr>
        </p15:guide>
        <p15:guide id="3" orient="horz" pos="1248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7B539D3-D451-B742-B914-C564F33CA7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81338" y="1828800"/>
            <a:ext cx="5753100" cy="4135438"/>
          </a:xfrm>
        </p:spPr>
        <p:txBody>
          <a:bodyPr/>
          <a:lstStyle>
            <a:lvl1pPr marL="0" indent="0">
              <a:lnSpc>
                <a:spcPct val="150000"/>
              </a:lnSpc>
              <a:buFontTx/>
              <a:buNone/>
              <a:defRPr/>
            </a:lvl1pPr>
          </a:lstStyle>
          <a:p>
            <a:r>
              <a:rPr lang="en-US" sz="280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r>
              <a:rPr lang="en-US" sz="2800" b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SECTION TITLE</a:t>
            </a:r>
          </a:p>
          <a:p>
            <a:r>
              <a:rPr lang="en-US" sz="280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  <a:r>
              <a:rPr lang="en-US" sz="2800" b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SECTION TITLE</a:t>
            </a:r>
            <a:endParaRPr lang="en-US" sz="280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  <a:r>
              <a:rPr lang="en-US" sz="2800" b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SECTION TITLE</a:t>
            </a:r>
            <a:endParaRPr lang="en-US" sz="280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  <a:r>
              <a:rPr lang="en-US" sz="2800" b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SECTION TITLE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92426EA-417A-674C-91A1-8035E61E03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8600" y="340588"/>
            <a:ext cx="10515600" cy="274320"/>
          </a:xfrm>
        </p:spPr>
        <p:txBody>
          <a:bodyPr>
            <a:normAutofit/>
          </a:bodyPr>
          <a:lstStyle>
            <a:lvl1pPr>
              <a:defRPr sz="1200" b="1">
                <a:solidFill>
                  <a:schemeClr val="accent5"/>
                </a:solidFill>
              </a:defRPr>
            </a:lvl1pPr>
          </a:lstStyle>
          <a:p>
            <a:r>
              <a:rPr lang="en-US"/>
              <a:t>AGENDA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B4882F-7843-890A-F3DD-BFDDF38805B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14452" y="6070928"/>
            <a:ext cx="4524100" cy="540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0025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36" userDrawn="1">
          <p15:clr>
            <a:srgbClr val="FBAE40"/>
          </p15:clr>
        </p15:guide>
        <p15:guide id="2" orient="horz" pos="408" userDrawn="1">
          <p15:clr>
            <a:srgbClr val="FBAE40"/>
          </p15:clr>
        </p15:guide>
        <p15:guide id="3" pos="144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ther page-D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B48B194-9CFB-2847-B397-5C42E0713211}"/>
              </a:ext>
            </a:extLst>
          </p:cNvPr>
          <p:cNvSpPr/>
          <p:nvPr userDrawn="1"/>
        </p:nvSpPr>
        <p:spPr>
          <a:xfrm>
            <a:off x="0" y="0"/>
            <a:ext cx="12192000" cy="588093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16">
            <a:extLst>
              <a:ext uri="{FF2B5EF4-FFF2-40B4-BE49-F238E27FC236}">
                <a16:creationId xmlns:a16="http://schemas.microsoft.com/office/drawing/2014/main" id="{00AF6EA4-3A87-224E-8936-1F300002613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6700" y="4075582"/>
            <a:ext cx="7302086" cy="704088"/>
          </a:xfrm>
        </p:spPr>
        <p:txBody>
          <a:bodyPr>
            <a:normAutofit/>
          </a:bodyPr>
          <a:lstStyle>
            <a:lvl1pPr marL="0" indent="0">
              <a:buNone/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en-US"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SECTION TITLE</a:t>
            </a:r>
            <a:endParaRPr lang="en-US" sz="28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Placeholder 20">
            <a:extLst>
              <a:ext uri="{FF2B5EF4-FFF2-40B4-BE49-F238E27FC236}">
                <a16:creationId xmlns:a16="http://schemas.microsoft.com/office/drawing/2014/main" id="{90D4E478-EB8E-A844-ADCD-F7292F1701F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6010" y="4779670"/>
            <a:ext cx="5192712" cy="307975"/>
          </a:xfrm>
        </p:spPr>
        <p:txBody>
          <a:bodyPr>
            <a:no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PLACEHOLDER TEXT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78C0014-2B49-7650-513A-CA0B9B5474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14452" y="6070928"/>
            <a:ext cx="4524100" cy="540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594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ther page-L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B48B194-9CFB-2847-B397-5C42E0713211}"/>
              </a:ext>
            </a:extLst>
          </p:cNvPr>
          <p:cNvSpPr/>
          <p:nvPr userDrawn="1"/>
        </p:nvSpPr>
        <p:spPr>
          <a:xfrm>
            <a:off x="0" y="0"/>
            <a:ext cx="12192000" cy="588093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16">
            <a:extLst>
              <a:ext uri="{FF2B5EF4-FFF2-40B4-BE49-F238E27FC236}">
                <a16:creationId xmlns:a16="http://schemas.microsoft.com/office/drawing/2014/main" id="{00AF6EA4-3A87-224E-8936-1F300002613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6700" y="4075582"/>
            <a:ext cx="7302086" cy="704088"/>
          </a:xfrm>
        </p:spPr>
        <p:txBody>
          <a:bodyPr>
            <a:normAutofit/>
          </a:bodyPr>
          <a:lstStyle>
            <a:lvl1pPr marL="0" indent="0">
              <a:buNone/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en-US"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SECTION TITLE</a:t>
            </a:r>
            <a:endParaRPr lang="en-US" sz="28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Placeholder 20">
            <a:extLst>
              <a:ext uri="{FF2B5EF4-FFF2-40B4-BE49-F238E27FC236}">
                <a16:creationId xmlns:a16="http://schemas.microsoft.com/office/drawing/2014/main" id="{90D4E478-EB8E-A844-ADCD-F7292F1701F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6010" y="4779670"/>
            <a:ext cx="5192712" cy="307975"/>
          </a:xfrm>
        </p:spPr>
        <p:txBody>
          <a:bodyPr>
            <a:no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PLACEHOLDER TEXT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ACBBDF5-2894-EAC0-A631-F73FA7BBEF7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14452" y="6070928"/>
            <a:ext cx="4524100" cy="540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514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ther page-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B48B194-9CFB-2847-B397-5C42E0713211}"/>
              </a:ext>
            </a:extLst>
          </p:cNvPr>
          <p:cNvSpPr/>
          <p:nvPr userDrawn="1"/>
        </p:nvSpPr>
        <p:spPr>
          <a:xfrm>
            <a:off x="0" y="0"/>
            <a:ext cx="12192000" cy="588093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16">
            <a:extLst>
              <a:ext uri="{FF2B5EF4-FFF2-40B4-BE49-F238E27FC236}">
                <a16:creationId xmlns:a16="http://schemas.microsoft.com/office/drawing/2014/main" id="{00AF6EA4-3A87-224E-8936-1F300002613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6700" y="4075582"/>
            <a:ext cx="7302086" cy="704088"/>
          </a:xfrm>
        </p:spPr>
        <p:txBody>
          <a:bodyPr>
            <a:normAutofit/>
          </a:bodyPr>
          <a:lstStyle>
            <a:lvl1pPr marL="0" indent="0">
              <a:buNone/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en-US"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SECTION TITLE</a:t>
            </a:r>
            <a:endParaRPr lang="en-US" sz="28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Placeholder 20">
            <a:extLst>
              <a:ext uri="{FF2B5EF4-FFF2-40B4-BE49-F238E27FC236}">
                <a16:creationId xmlns:a16="http://schemas.microsoft.com/office/drawing/2014/main" id="{90D4E478-EB8E-A844-ADCD-F7292F1701F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6010" y="4779670"/>
            <a:ext cx="5192712" cy="307975"/>
          </a:xfrm>
        </p:spPr>
        <p:txBody>
          <a:bodyPr>
            <a:no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PLACEHOLDER TEXT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8CFB276-0851-5FCF-CEF9-5FEE98AC4B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14452" y="6070928"/>
            <a:ext cx="4524100" cy="540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995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content page -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A240D7F-EC93-5F48-87E3-781D18683F6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79558" y="1367108"/>
            <a:ext cx="5867400" cy="5212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800" b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 b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2800" b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2800" b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2800" b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PLACEHOLDER TEXT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4D25DD1D-2476-1D42-943D-666DDE0A181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2638" y="2133600"/>
            <a:ext cx="10626725" cy="381952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057022-3076-FC6F-6507-71C5210A27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14452" y="6070928"/>
            <a:ext cx="4524100" cy="540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6692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36" userDrawn="1">
          <p15:clr>
            <a:srgbClr val="FBAE40"/>
          </p15:clr>
        </p15:guide>
        <p15:guide id="2" orient="horz" pos="336" userDrawn="1">
          <p15:clr>
            <a:srgbClr val="FBAE40"/>
          </p15:clr>
        </p15:guide>
        <p15:guide id="3" pos="192" userDrawn="1">
          <p15:clr>
            <a:srgbClr val="FBAE40"/>
          </p15:clr>
        </p15:guide>
        <p15:guide id="4" pos="528" userDrawn="1">
          <p15:clr>
            <a:srgbClr val="FBAE40"/>
          </p15:clr>
        </p15:guide>
        <p15:guide id="5" orient="horz" pos="1344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171A1F9-6954-B44C-BF9F-52BAE632F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C79E5C-03D6-0F44-BB31-AFA54A6303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13F568-83D7-6642-93FB-7EA8003BE6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F6F9A7-5F6B-474B-BD1B-E8A073D82F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355508-FB3A-5343-980C-3BA38A5A6A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E93707-1159-474A-AB73-E4FA97453F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329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28" r:id="rId3"/>
    <p:sldLayoutId id="2147483710" r:id="rId4"/>
    <p:sldLayoutId id="2147483698" r:id="rId5"/>
    <p:sldLayoutId id="2147483699" r:id="rId6"/>
    <p:sldLayoutId id="2147483711" r:id="rId7"/>
    <p:sldLayoutId id="2147483712" r:id="rId8"/>
    <p:sldLayoutId id="2147483714" r:id="rId9"/>
    <p:sldLayoutId id="2147483716" r:id="rId10"/>
    <p:sldLayoutId id="2147483717" r:id="rId11"/>
    <p:sldLayoutId id="2147483718" r:id="rId12"/>
    <p:sldLayoutId id="2147483719" r:id="rId13"/>
    <p:sldLayoutId id="2147483703" r:id="rId14"/>
    <p:sldLayoutId id="2147483720" r:id="rId15"/>
    <p:sldLayoutId id="2147483721" r:id="rId16"/>
    <p:sldLayoutId id="2147483722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171A1F9-6954-B44C-BF9F-52BAE632F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C79E5C-03D6-0F44-BB31-AFA54A6303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13F568-83D7-6642-93FB-7EA8003BE6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8405C27-DF64-C440-98E2-832946A8A8D4}" type="datetime1">
              <a:rPr lang="en-US" smtClean="0"/>
              <a:pPr/>
              <a:t>7/15/2022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F6F9A7-5F6B-474B-BD1B-E8A073D82F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355508-FB3A-5343-980C-3BA38A5A6A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E93707-1159-474A-AB73-E4FA97453F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329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3BEDE6FA-70DC-5B40-8671-E08AE64716F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DDFCB6-4D85-DC48-8106-9F643756ADB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TITLE OF PRESENTATION</a:t>
            </a:r>
            <a:endParaRPr lang="en-US" sz="280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2AEFAB-8A62-F04A-A9AC-F5CF582019C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0310475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64AD58D-E967-1C4D-974F-084A326CF8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FDA4C0B-5494-5D4A-96EC-8B3B6B3DC02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3D15F69F-D4EF-0249-A6C2-0E92CD2AABDE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3642CC1E-5994-4C47-8190-19FE4D21F6F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BB82F240-C4BB-0C49-B3DE-1A5583B28296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6609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D0888F-021D-DD44-AE03-AB9A1C608DD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FD54AB-1320-3440-8A35-B531D1A303C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FB319DFD-C758-A74F-B6AD-EF0D050EB8C6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3151163"/>
            <a:ext cx="6096000" cy="2724615"/>
          </a:xfrm>
          <a:prstGeom prst="rect">
            <a:avLst/>
          </a:prstGeom>
        </p:spPr>
      </p:pic>
      <p:pic>
        <p:nvPicPr>
          <p:cNvPr id="2" name="Picture Placeholder 1">
            <a:extLst>
              <a:ext uri="{FF2B5EF4-FFF2-40B4-BE49-F238E27FC236}">
                <a16:creationId xmlns:a16="http://schemas.microsoft.com/office/drawing/2014/main" id="{8606FBAC-33A2-F64D-BA9D-860F22B8761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6912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C843C1-9630-8745-95F4-D99985E198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392B29-8DCB-544F-AB8D-4E5935A7092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Picture Placeholder 1">
            <a:extLst>
              <a:ext uri="{FF2B5EF4-FFF2-40B4-BE49-F238E27FC236}">
                <a16:creationId xmlns:a16="http://schemas.microsoft.com/office/drawing/2014/main" id="{FEF3E86A-E272-EA4A-B4D1-F1F9ED8A5062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0"/>
            <a:ext cx="6096000" cy="5875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7593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2A81210D-1632-BB4B-A6A7-D085A6E0370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444957" y="5008207"/>
            <a:ext cx="7302086" cy="70408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5117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97515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BEA3887E-8DE0-F946-B3ED-CA5EB505A2A2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444957" y="5008207"/>
            <a:ext cx="7302086" cy="70408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3854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6">
            <a:extLst>
              <a:ext uri="{FF2B5EF4-FFF2-40B4-BE49-F238E27FC236}">
                <a16:creationId xmlns:a16="http://schemas.microsoft.com/office/drawing/2014/main" id="{9FAE9913-92AB-C042-B470-A12D597A68D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1878" y="2920382"/>
            <a:ext cx="7302086" cy="704088"/>
          </a:xfrm>
        </p:spPr>
        <p:txBody>
          <a:bodyPr>
            <a:normAutofit/>
          </a:bodyPr>
          <a:lstStyle>
            <a:lvl1pPr marL="0" indent="0">
              <a:buNone/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en-US"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 OF PRESENTATION</a:t>
            </a:r>
            <a:endParaRPr lang="en-US" sz="28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Placeholder 20">
            <a:extLst>
              <a:ext uri="{FF2B5EF4-FFF2-40B4-BE49-F238E27FC236}">
                <a16:creationId xmlns:a16="http://schemas.microsoft.com/office/drawing/2014/main" id="{C6AAE114-027C-B04E-BB47-67C09ACC614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1188" y="3624470"/>
            <a:ext cx="5192712" cy="307975"/>
          </a:xfrm>
        </p:spPr>
        <p:txBody>
          <a:bodyPr>
            <a:no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2" name="Picture Placeholder 1">
            <a:extLst>
              <a:ext uri="{FF2B5EF4-FFF2-40B4-BE49-F238E27FC236}">
                <a16:creationId xmlns:a16="http://schemas.microsoft.com/office/drawing/2014/main" id="{23743E56-7331-394A-9585-AF9144C42CE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876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E03C608-C53C-7544-B24F-C0E2F1B0103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TITLE OF PRESENTATION</a:t>
            </a:r>
            <a:endParaRPr lang="en-US" sz="2800"/>
          </a:p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7350F5-4A94-1B4E-B307-6F9C4BCE8D4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6859848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>
            <a:extLst>
              <a:ext uri="{FF2B5EF4-FFF2-40B4-BE49-F238E27FC236}">
                <a16:creationId xmlns:a16="http://schemas.microsoft.com/office/drawing/2014/main" id="{BC4B2552-C39A-EB42-BA7A-A3AD990E7202}"/>
              </a:ext>
            </a:extLst>
          </p:cNvPr>
          <p:cNvSpPr txBox="1"/>
          <p:nvPr/>
        </p:nvSpPr>
        <p:spPr>
          <a:xfrm>
            <a:off x="3079513" y="1828800"/>
            <a:ext cx="602638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r>
              <a:rPr lang="en-US" sz="2800" b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SECTION TITLE</a:t>
            </a:r>
          </a:p>
          <a:p>
            <a:endParaRPr lang="en-US" sz="2800" b="1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  <a:r>
              <a:rPr lang="en-US" sz="2800" b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SECTION TITLE</a:t>
            </a:r>
          </a:p>
          <a:p>
            <a:endParaRPr lang="en-US" sz="280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  <a:r>
              <a:rPr lang="en-US" sz="2800" b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SECTION TITLE</a:t>
            </a:r>
          </a:p>
          <a:p>
            <a:endParaRPr lang="en-US" sz="280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  <a:r>
              <a:rPr lang="en-US" sz="2800" b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SECTION TITLE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BCFC52B-97D0-2947-9234-C455CE3551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8600" y="340588"/>
            <a:ext cx="10515600" cy="274320"/>
          </a:xfrm>
        </p:spPr>
        <p:txBody>
          <a:bodyPr>
            <a:normAutofit/>
          </a:bodyPr>
          <a:lstStyle>
            <a:lvl1pPr>
              <a:defRPr sz="1200" b="1">
                <a:solidFill>
                  <a:schemeClr val="accent5"/>
                </a:solidFill>
              </a:defRPr>
            </a:lvl1pPr>
          </a:lstStyle>
          <a:p>
            <a:r>
              <a:rPr lang="en-US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1019950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493AA2E-76DD-8E41-BB09-3ECBA18FB4E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8797C2-BB0E-D040-B99F-495DCA9FC8D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9548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9B24BAC-8801-8D49-B555-9EE40C8F7F7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03B2B1-3BA0-3C4D-967E-D0CC01EF39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3645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5F31189-B12A-7E42-B377-10F3B7B9008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32A2E9-9E0F-B44B-910D-4707BB6296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1036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24E9BE-2764-9D4E-BC1B-5F1B5A4C6BA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4E0FE0-DAD8-DE44-B644-12B39710E48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381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F6273D9-65EB-9342-8CC3-C83F93B7CB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PLACEHOLDER TEXT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DFE6E32-303B-E248-B484-0D3A5384848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rmAutofit/>
          </a:bodyPr>
          <a:lstStyle/>
          <a:p>
            <a:r>
              <a:rPr lang="en-US" sz="1800"/>
              <a:t>Lorem ipsum dolor sit </a:t>
            </a:r>
            <a:r>
              <a:rPr lang="en-US" sz="1800" err="1"/>
              <a:t>amet</a:t>
            </a:r>
            <a:r>
              <a:rPr lang="en-US" sz="1800"/>
              <a:t>, </a:t>
            </a:r>
            <a:r>
              <a:rPr lang="en-US" sz="1800" err="1"/>
              <a:t>consectetur</a:t>
            </a:r>
            <a:r>
              <a:rPr lang="en-US" sz="1800"/>
              <a:t> </a:t>
            </a:r>
            <a:r>
              <a:rPr lang="en-US" sz="1800" err="1"/>
              <a:t>adipiscing</a:t>
            </a:r>
            <a:r>
              <a:rPr lang="en-US" sz="1800"/>
              <a:t> </a:t>
            </a:r>
            <a:r>
              <a:rPr lang="en-US" sz="1800" err="1"/>
              <a:t>elit</a:t>
            </a:r>
            <a:r>
              <a:rPr lang="en-US" sz="1800"/>
              <a:t>, sed do </a:t>
            </a:r>
            <a:r>
              <a:rPr lang="en-US" sz="1800" err="1"/>
              <a:t>eiusmod</a:t>
            </a:r>
            <a:r>
              <a:rPr lang="en-US" sz="1800"/>
              <a:t> </a:t>
            </a:r>
            <a:r>
              <a:rPr lang="en-US" sz="1800" err="1"/>
              <a:t>tempor</a:t>
            </a:r>
            <a:r>
              <a:rPr lang="en-US" sz="1800"/>
              <a:t> </a:t>
            </a:r>
            <a:r>
              <a:rPr lang="en-US" sz="1800" err="1"/>
              <a:t>incididunt</a:t>
            </a:r>
            <a:r>
              <a:rPr lang="en-US" sz="1800"/>
              <a:t> </a:t>
            </a:r>
            <a:r>
              <a:rPr lang="en-US" sz="1800" err="1"/>
              <a:t>ut</a:t>
            </a:r>
            <a:r>
              <a:rPr lang="en-US" sz="1800"/>
              <a:t> </a:t>
            </a:r>
            <a:r>
              <a:rPr lang="en-US" sz="1800" err="1"/>
              <a:t>labore</a:t>
            </a:r>
            <a:r>
              <a:rPr lang="en-US" sz="1800"/>
              <a:t> et dolore magna </a:t>
            </a:r>
            <a:r>
              <a:rPr lang="en-US" sz="1800" err="1"/>
              <a:t>aliqua</a:t>
            </a:r>
            <a:r>
              <a:rPr lang="en-US" sz="1800"/>
              <a:t>. </a:t>
            </a:r>
            <a:r>
              <a:rPr lang="en-US" sz="1800" err="1"/>
              <a:t>Imperdiet</a:t>
            </a:r>
            <a:r>
              <a:rPr lang="en-US" sz="1800"/>
              <a:t> </a:t>
            </a:r>
            <a:r>
              <a:rPr lang="en-US" sz="1800" err="1"/>
              <a:t>nulla</a:t>
            </a:r>
            <a:r>
              <a:rPr lang="en-US" sz="1800"/>
              <a:t> </a:t>
            </a:r>
            <a:r>
              <a:rPr lang="en-US" sz="1800" err="1"/>
              <a:t>malesuada</a:t>
            </a:r>
            <a:r>
              <a:rPr lang="en-US" sz="1800"/>
              <a:t> </a:t>
            </a:r>
            <a:r>
              <a:rPr lang="en-US" sz="1800" err="1"/>
              <a:t>pellentesque</a:t>
            </a:r>
            <a:r>
              <a:rPr lang="en-US" sz="1800"/>
              <a:t> </a:t>
            </a:r>
            <a:br>
              <a:rPr lang="en-US" sz="1800"/>
            </a:br>
            <a:r>
              <a:rPr lang="en-US" sz="1800" err="1"/>
              <a:t>elit</a:t>
            </a:r>
            <a:r>
              <a:rPr lang="en-US" sz="1800"/>
              <a:t> </a:t>
            </a:r>
            <a:r>
              <a:rPr lang="en-US" sz="1800" err="1"/>
              <a:t>eget</a:t>
            </a:r>
            <a:r>
              <a:rPr lang="en-US" sz="1800"/>
              <a:t> gravida cum sociis. </a:t>
            </a:r>
          </a:p>
        </p:txBody>
      </p:sp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285765A8-8543-4745-97D4-0D312124A1B2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96000" y="12700"/>
            <a:ext cx="3398838" cy="2120900"/>
          </a:xfrm>
          <a:prstGeom prst="rect">
            <a:avLst/>
          </a:prstGeom>
        </p:spPr>
      </p:pic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C99B33CD-6AC8-0F49-860B-CB71C75D4E37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FBA18E90-D5C0-DD44-AB83-B9EFA7BDA306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16" name="Picture Placeholder 3">
            <a:extLst>
              <a:ext uri="{FF2B5EF4-FFF2-40B4-BE49-F238E27FC236}">
                <a16:creationId xmlns:a16="http://schemas.microsoft.com/office/drawing/2014/main" id="{26064375-D29D-FD47-92FF-BCFDFBA716C5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7B1E1EBF-4CFC-6642-87F2-12F0E8A23FA5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8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W-Practice Equity Colors">
      <a:dk1>
        <a:srgbClr val="000000"/>
      </a:dk1>
      <a:lt1>
        <a:srgbClr val="FFFFFF"/>
      </a:lt1>
      <a:dk2>
        <a:srgbClr val="074779"/>
      </a:dk2>
      <a:lt2>
        <a:srgbClr val="005191"/>
      </a:lt2>
      <a:accent1>
        <a:srgbClr val="107CC0"/>
      </a:accent1>
      <a:accent2>
        <a:srgbClr val="D33C34"/>
      </a:accent2>
      <a:accent3>
        <a:srgbClr val="F26527"/>
      </a:accent3>
      <a:accent4>
        <a:srgbClr val="FFB351"/>
      </a:accent4>
      <a:accent5>
        <a:srgbClr val="545454"/>
      </a:accent5>
      <a:accent6>
        <a:srgbClr val="CCCCCC"/>
      </a:accent6>
      <a:hlink>
        <a:srgbClr val="E1E1E1"/>
      </a:hlink>
      <a:folHlink>
        <a:srgbClr val="F7F7F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UW-Practice Equity Colors">
      <a:dk1>
        <a:srgbClr val="000000"/>
      </a:dk1>
      <a:lt1>
        <a:srgbClr val="FFFFFF"/>
      </a:lt1>
      <a:dk2>
        <a:srgbClr val="074779"/>
      </a:dk2>
      <a:lt2>
        <a:srgbClr val="005191"/>
      </a:lt2>
      <a:accent1>
        <a:srgbClr val="107CC0"/>
      </a:accent1>
      <a:accent2>
        <a:srgbClr val="D33C34"/>
      </a:accent2>
      <a:accent3>
        <a:srgbClr val="F26527"/>
      </a:accent3>
      <a:accent4>
        <a:srgbClr val="FFB351"/>
      </a:accent4>
      <a:accent5>
        <a:srgbClr val="545454"/>
      </a:accent5>
      <a:accent6>
        <a:srgbClr val="CCCCCC"/>
      </a:accent6>
      <a:hlink>
        <a:srgbClr val="E1E1E1"/>
      </a:hlink>
      <a:folHlink>
        <a:srgbClr val="F7F7F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362607d-105d-4542-8f1d-be259e14deed" xsi:nil="true"/>
    <lcf76f155ced4ddcb4097134ff3c332f xmlns="1e6b12f2-6645-4ba3-ab03-6cd55e17ba3e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517687D70BB214488979CE73F660E74" ma:contentTypeVersion="15" ma:contentTypeDescription="Create a new document." ma:contentTypeScope="" ma:versionID="0f8f06f7e2d4db880b0d6c700011c6bb">
  <xsd:schema xmlns:xsd="http://www.w3.org/2001/XMLSchema" xmlns:xs="http://www.w3.org/2001/XMLSchema" xmlns:p="http://schemas.microsoft.com/office/2006/metadata/properties" xmlns:ns2="1e6b12f2-6645-4ba3-ab03-6cd55e17ba3e" xmlns:ns3="0362607d-105d-4542-8f1d-be259e14deed" targetNamespace="http://schemas.microsoft.com/office/2006/metadata/properties" ma:root="true" ma:fieldsID="ef05d67ee0c3232165ce74ab63637774" ns2:_="" ns3:_="">
    <xsd:import namespace="1e6b12f2-6645-4ba3-ab03-6cd55e17ba3e"/>
    <xsd:import namespace="0362607d-105d-4542-8f1d-be259e14dee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6b12f2-6645-4ba3-ab03-6cd55e17ba3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18b7f88e-cd46-445a-a8d6-9159e447a82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62607d-105d-4542-8f1d-be259e14deed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422dad63-3508-46f7-8d91-54dd63b970ef}" ma:internalName="TaxCatchAll" ma:showField="CatchAllData" ma:web="0362607d-105d-4542-8f1d-be259e14dee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C1F23CA-4080-4BCF-A17C-F2F755D0E98C}">
  <ds:schemaRefs>
    <ds:schemaRef ds:uri="0362607d-105d-4542-8f1d-be259e14deed"/>
    <ds:schemaRef ds:uri="1e6b12f2-6645-4ba3-ab03-6cd55e17ba3e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0C846EF3-E5AF-4E16-9265-19A70A805B3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A48105B-23ED-4C2A-8F1B-5CE2F6BE5320}">
  <ds:schemaRefs>
    <ds:schemaRef ds:uri="0362607d-105d-4542-8f1d-be259e14deed"/>
    <ds:schemaRef ds:uri="1e6b12f2-6645-4ba3-ab03-6cd55e17ba3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Widescreen</PresentationFormat>
  <Slides>15</Slides>
  <Notes>0</Notes>
  <HiddenSlides>0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Theme</vt:lpstr>
      <vt:lpstr>Office Theme</vt:lpstr>
      <vt:lpstr>PowerPoint Presentation</vt:lpstr>
      <vt:lpstr>PowerPoint Presentation</vt:lpstr>
      <vt:lpstr>PowerPoint Presentation</vt:lpstr>
      <vt:lpstr>AGENDA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Leanne Cacchiotti</dc:creator>
  <cp:revision>5</cp:revision>
  <dcterms:created xsi:type="dcterms:W3CDTF">2021-06-24T20:15:51Z</dcterms:created>
  <dcterms:modified xsi:type="dcterms:W3CDTF">2022-07-15T15:51:16Z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0x0101009517687D70BB214488979CE73F660E74</vt:lpwstr>
  </property>
  <property fmtid="{D5CDD505-2E9C-101B-9397-08002B2CF9AE}" pid="3" name="MediaServiceImageTags">
    <vt:lpwstr/>
  </property>
</Properties>
</file>